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65" r:id="rId5"/>
    <p:sldId id="256" r:id="rId6"/>
    <p:sldId id="260" r:id="rId7"/>
    <p:sldId id="261" r:id="rId8"/>
    <p:sldId id="262" r:id="rId9"/>
    <p:sldId id="263" r:id="rId10"/>
    <p:sldId id="264" r:id="rId11"/>
    <p:sldId id="257" r:id="rId12"/>
    <p:sldId id="258" r:id="rId13"/>
    <p:sldId id="259"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91" r:id="rId36"/>
    <p:sldId id="292" r:id="rId37"/>
    <p:sldId id="293" r:id="rId38"/>
    <p:sldId id="294" r:id="rId39"/>
    <p:sldId id="295" r:id="rId40"/>
    <p:sldId id="296" r:id="rId41"/>
    <p:sldId id="287" r:id="rId42"/>
    <p:sldId id="288" r:id="rId43"/>
    <p:sldId id="289" r:id="rId44"/>
    <p:sldId id="290" r:id="rId45"/>
    <p:sldId id="297" r:id="rId46"/>
    <p:sldId id="298" r:id="rId47"/>
    <p:sldId id="299"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3050CD8E-3A71-4D10-A6C8-3B2118E81594}">
          <p14:sldIdLst>
            <p14:sldId id="265"/>
          </p14:sldIdLst>
        </p14:section>
        <p14:section name="AIとは" id="{AA3B0079-350B-4CE7-B0AD-75AA8038D867}">
          <p14:sldIdLst>
            <p14:sldId id="256"/>
            <p14:sldId id="260"/>
            <p14:sldId id="261"/>
            <p14:sldId id="262"/>
            <p14:sldId id="263"/>
            <p14:sldId id="264"/>
            <p14:sldId id="257"/>
          </p14:sldIdLst>
        </p14:section>
        <p14:section name="AIの活用例とその仕組み" id="{E90E47FC-634E-4B48-B02C-B68A12704CD2}">
          <p14:sldIdLst>
            <p14:sldId id="258"/>
            <p14:sldId id="259"/>
            <p14:sldId id="266"/>
            <p14:sldId id="267"/>
            <p14:sldId id="268"/>
          </p14:sldIdLst>
        </p14:section>
        <p14:section name="機械学習" id="{222723C3-4469-40D3-B969-5A35DA22C4A3}">
          <p14:sldIdLst>
            <p14:sldId id="269"/>
            <p14:sldId id="270"/>
            <p14:sldId id="271"/>
          </p14:sldIdLst>
        </p14:section>
        <p14:section name="ディープラーニング" id="{9770BCBB-1D63-4078-8553-1CA788E3C3E4}">
          <p14:sldIdLst>
            <p14:sldId id="272"/>
            <p14:sldId id="273"/>
          </p14:sldIdLst>
        </p14:section>
        <p14:section name="GPT-3 -強すぎるAI-" id="{54640B74-4635-45B1-B421-6819F854EB85}">
          <p14:sldIdLst>
            <p14:sldId id="274"/>
            <p14:sldId id="275"/>
            <p14:sldId id="276"/>
            <p14:sldId id="277"/>
            <p14:sldId id="278"/>
            <p14:sldId id="279"/>
            <p14:sldId id="280"/>
            <p14:sldId id="281"/>
            <p14:sldId id="282"/>
            <p14:sldId id="283"/>
          </p14:sldIdLst>
        </p14:section>
        <p14:section name="GPT-3 -脆弱性/欠点/問題点-" id="{D9E6DFEA-3D28-4FF0-8717-EB306696F098}">
          <p14:sldIdLst>
            <p14:sldId id="284"/>
            <p14:sldId id="285"/>
            <p14:sldId id="286"/>
            <p14:sldId id="291"/>
            <p14:sldId id="292"/>
            <p14:sldId id="293"/>
            <p14:sldId id="294"/>
            <p14:sldId id="295"/>
          </p14:sldIdLst>
        </p14:section>
        <p14:section name="AIの未来" id="{96501384-910F-4088-8CC3-085270E2DDD4}">
          <p14:sldIdLst>
            <p14:sldId id="296"/>
            <p14:sldId id="287"/>
            <p14:sldId id="288"/>
            <p14:sldId id="289"/>
          </p14:sldIdLst>
        </p14:section>
        <p14:section name="まとめ" id="{35B04EC7-2504-4ED0-9655-0A893AD5FC8D}">
          <p14:sldIdLst>
            <p14:sldId id="290"/>
            <p14:sldId id="297"/>
          </p14:sldIdLst>
        </p14:section>
        <p14:section name="出典・引用元" id="{0E9F4052-1A9B-452F-9104-ADBD4478EBE0}">
          <p14:sldIdLst>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62" autoAdjust="0"/>
  </p:normalViewPr>
  <p:slideViewPr>
    <p:cSldViewPr snapToGrid="0">
      <p:cViewPr varScale="1">
        <p:scale>
          <a:sx n="78" d="100"/>
          <a:sy n="78" d="100"/>
        </p:scale>
        <p:origin x="18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洋睦 合木" userId="431ae5d1-07c3-452c-945d-d402771a3bba" providerId="ADAL" clId="{72755FBC-A442-4907-B946-78D1BC58DE3E}"/>
    <pc:docChg chg="undo custSel addSld delSld modSld sldOrd addSection modSection">
      <pc:chgData name="洋睦 合木" userId="431ae5d1-07c3-452c-945d-d402771a3bba" providerId="ADAL" clId="{72755FBC-A442-4907-B946-78D1BC58DE3E}" dt="2023-02-04T16:18:24.036" v="185"/>
      <pc:docMkLst>
        <pc:docMk/>
      </pc:docMkLst>
      <pc:sldChg chg="addSp delSp modSp new mod modNotesTx">
        <pc:chgData name="洋睦 合木" userId="431ae5d1-07c3-452c-945d-d402771a3bba" providerId="ADAL" clId="{72755FBC-A442-4907-B946-78D1BC58DE3E}" dt="2023-01-29T15:51:47.361" v="45"/>
        <pc:sldMkLst>
          <pc:docMk/>
          <pc:sldMk cId="850252083" sldId="256"/>
        </pc:sldMkLst>
        <pc:spChg chg="del">
          <ac:chgData name="洋睦 合木" userId="431ae5d1-07c3-452c-945d-d402771a3bba" providerId="ADAL" clId="{72755FBC-A442-4907-B946-78D1BC58DE3E}" dt="2023-01-26T13:12:05.436" v="1" actId="478"/>
          <ac:spMkLst>
            <pc:docMk/>
            <pc:sldMk cId="850252083" sldId="256"/>
            <ac:spMk id="2" creationId="{FC0F764F-E60D-4F96-3746-2BAF92DB164B}"/>
          </ac:spMkLst>
        </pc:spChg>
        <pc:spChg chg="del">
          <ac:chgData name="洋睦 合木" userId="431ae5d1-07c3-452c-945d-d402771a3bba" providerId="ADAL" clId="{72755FBC-A442-4907-B946-78D1BC58DE3E}" dt="2023-01-26T13:12:06.366" v="2" actId="478"/>
          <ac:spMkLst>
            <pc:docMk/>
            <pc:sldMk cId="850252083" sldId="256"/>
            <ac:spMk id="3" creationId="{94993E54-A3D7-8977-F84C-A5A2A6E9F576}"/>
          </ac:spMkLst>
        </pc:spChg>
        <pc:spChg chg="add del">
          <ac:chgData name="洋睦 合木" userId="431ae5d1-07c3-452c-945d-d402771a3bba" providerId="ADAL" clId="{72755FBC-A442-4907-B946-78D1BC58DE3E}" dt="2023-01-29T15:51:46.251" v="44" actId="22"/>
          <ac:spMkLst>
            <pc:docMk/>
            <pc:sldMk cId="850252083" sldId="256"/>
            <ac:spMk id="6" creationId="{057C09DF-CE04-9E5C-0EC6-49D87E1C7FFD}"/>
          </ac:spMkLst>
        </pc:spChg>
        <pc:picChg chg="add mod">
          <ac:chgData name="洋睦 合木" userId="431ae5d1-07c3-452c-945d-d402771a3bba" providerId="ADAL" clId="{72755FBC-A442-4907-B946-78D1BC58DE3E}" dt="2023-01-29T15:51:04.921" v="22"/>
          <ac:picMkLst>
            <pc:docMk/>
            <pc:sldMk cId="850252083" sldId="256"/>
            <ac:picMk id="3" creationId="{C09AB7CF-452F-2612-00BB-5FED9AE35355}"/>
          </ac:picMkLst>
        </pc:picChg>
        <pc:picChg chg="add del mod">
          <ac:chgData name="洋睦 合木" userId="431ae5d1-07c3-452c-945d-d402771a3bba" providerId="ADAL" clId="{72755FBC-A442-4907-B946-78D1BC58DE3E}" dt="2023-01-29T15:46:44.406" v="7" actId="478"/>
          <ac:picMkLst>
            <pc:docMk/>
            <pc:sldMk cId="850252083" sldId="256"/>
            <ac:picMk id="5" creationId="{EBE718DB-6DCE-3624-07B7-86B2020F1620}"/>
          </ac:picMkLst>
        </pc:picChg>
      </pc:sldChg>
      <pc:sldChg chg="addSp modSp add modNotesTx">
        <pc:chgData name="洋睦 合木" userId="431ae5d1-07c3-452c-945d-d402771a3bba" providerId="ADAL" clId="{72755FBC-A442-4907-B946-78D1BC58DE3E}" dt="2023-01-29T15:52:27.992" v="57"/>
        <pc:sldMkLst>
          <pc:docMk/>
          <pc:sldMk cId="2493007922" sldId="257"/>
        </pc:sldMkLst>
        <pc:picChg chg="add mod">
          <ac:chgData name="洋睦 合木" userId="431ae5d1-07c3-452c-945d-d402771a3bba" providerId="ADAL" clId="{72755FBC-A442-4907-B946-78D1BC58DE3E}" dt="2023-01-29T15:51:21.193" v="28"/>
          <ac:picMkLst>
            <pc:docMk/>
            <pc:sldMk cId="2493007922" sldId="257"/>
            <ac:picMk id="3" creationId="{19459A70-822B-B66A-7D45-A15164D4D7FC}"/>
          </ac:picMkLst>
        </pc:picChg>
      </pc:sldChg>
      <pc:sldChg chg="addSp delSp modSp add mod modNotesTx">
        <pc:chgData name="洋睦 合木" userId="431ae5d1-07c3-452c-945d-d402771a3bba" providerId="ADAL" clId="{72755FBC-A442-4907-B946-78D1BC58DE3E}" dt="2023-01-29T15:53:38.457" v="77"/>
        <pc:sldMkLst>
          <pc:docMk/>
          <pc:sldMk cId="2139545443" sldId="258"/>
        </pc:sldMkLst>
        <pc:spChg chg="add del">
          <ac:chgData name="洋睦 合木" userId="431ae5d1-07c3-452c-945d-d402771a3bba" providerId="ADAL" clId="{72755FBC-A442-4907-B946-78D1BC58DE3E}" dt="2023-01-29T15:53:37.784" v="76" actId="22"/>
          <ac:spMkLst>
            <pc:docMk/>
            <pc:sldMk cId="2139545443" sldId="258"/>
            <ac:spMk id="5" creationId="{078AE8E1-7F22-4318-27E9-A27CEB115A1D}"/>
          </ac:spMkLst>
        </pc:spChg>
        <pc:picChg chg="add mod">
          <ac:chgData name="洋睦 合木" userId="431ae5d1-07c3-452c-945d-d402771a3bba" providerId="ADAL" clId="{72755FBC-A442-4907-B946-78D1BC58DE3E}" dt="2023-01-29T15:52:38.473" v="60"/>
          <ac:picMkLst>
            <pc:docMk/>
            <pc:sldMk cId="2139545443" sldId="258"/>
            <ac:picMk id="3" creationId="{462DEE3B-AB42-3F07-F028-9E7D09E0C0A5}"/>
          </ac:picMkLst>
        </pc:picChg>
      </pc:sldChg>
      <pc:sldChg chg="addSp delSp modSp add mod modAnim modNotesTx">
        <pc:chgData name="洋睦 合木" userId="431ae5d1-07c3-452c-945d-d402771a3bba" providerId="ADAL" clId="{72755FBC-A442-4907-B946-78D1BC58DE3E}" dt="2023-01-29T15:53:44.401" v="80"/>
        <pc:sldMkLst>
          <pc:docMk/>
          <pc:sldMk cId="1868966029" sldId="259"/>
        </pc:sldMkLst>
        <pc:spChg chg="add del">
          <ac:chgData name="洋睦 合木" userId="431ae5d1-07c3-452c-945d-d402771a3bba" providerId="ADAL" clId="{72755FBC-A442-4907-B946-78D1BC58DE3E}" dt="2023-01-29T15:53:43.700" v="79" actId="22"/>
          <ac:spMkLst>
            <pc:docMk/>
            <pc:sldMk cId="1868966029" sldId="259"/>
            <ac:spMk id="8" creationId="{C6FA3350-0B69-66E8-1C2C-E82DE0CF9B0F}"/>
          </ac:spMkLst>
        </pc:spChg>
        <pc:picChg chg="add mod">
          <ac:chgData name="洋睦 合木" userId="431ae5d1-07c3-452c-945d-d402771a3bba" providerId="ADAL" clId="{72755FBC-A442-4907-B946-78D1BC58DE3E}" dt="2023-01-29T15:52:40.533" v="61"/>
          <ac:picMkLst>
            <pc:docMk/>
            <pc:sldMk cId="1868966029" sldId="259"/>
            <ac:picMk id="3" creationId="{72129AA9-D4E5-6070-320E-683C4A8D2791}"/>
          </ac:picMkLst>
        </pc:picChg>
        <pc:picChg chg="add mod">
          <ac:chgData name="洋睦 合木" userId="431ae5d1-07c3-452c-945d-d402771a3bba" providerId="ADAL" clId="{72755FBC-A442-4907-B946-78D1BC58DE3E}" dt="2023-01-29T15:53:22.606" v="73" actId="14100"/>
          <ac:picMkLst>
            <pc:docMk/>
            <pc:sldMk cId="1868966029" sldId="259"/>
            <ac:picMk id="4" creationId="{DC09FAAA-A518-94F6-F316-AA2AE162187B}"/>
          </ac:picMkLst>
        </pc:picChg>
        <pc:picChg chg="add del mod ord">
          <ac:chgData name="洋睦 合木" userId="431ae5d1-07c3-452c-945d-d402771a3bba" providerId="ADAL" clId="{72755FBC-A442-4907-B946-78D1BC58DE3E}" dt="2023-01-29T15:53:25.812" v="74" actId="478"/>
          <ac:picMkLst>
            <pc:docMk/>
            <pc:sldMk cId="1868966029" sldId="259"/>
            <ac:picMk id="6" creationId="{9E172C6D-DFA5-F04E-AEBB-E583DBE23310}"/>
          </ac:picMkLst>
        </pc:picChg>
      </pc:sldChg>
      <pc:sldChg chg="addSp delSp modSp add mod modNotesTx">
        <pc:chgData name="洋睦 合木" userId="431ae5d1-07c3-452c-945d-d402771a3bba" providerId="ADAL" clId="{72755FBC-A442-4907-B946-78D1BC58DE3E}" dt="2023-01-29T15:51:54.053" v="48"/>
        <pc:sldMkLst>
          <pc:docMk/>
          <pc:sldMk cId="2754099203" sldId="260"/>
        </pc:sldMkLst>
        <pc:spChg chg="add del">
          <ac:chgData name="洋睦 合木" userId="431ae5d1-07c3-452c-945d-d402771a3bba" providerId="ADAL" clId="{72755FBC-A442-4907-B946-78D1BC58DE3E}" dt="2023-01-29T15:51:53.233" v="47" actId="22"/>
          <ac:spMkLst>
            <pc:docMk/>
            <pc:sldMk cId="2754099203" sldId="260"/>
            <ac:spMk id="5" creationId="{EAB7CAE3-C221-4EAF-C7ED-425D63E66B72}"/>
          </ac:spMkLst>
        </pc:spChg>
        <pc:picChg chg="add mod">
          <ac:chgData name="洋睦 合木" userId="431ae5d1-07c3-452c-945d-d402771a3bba" providerId="ADAL" clId="{72755FBC-A442-4907-B946-78D1BC58DE3E}" dt="2023-01-29T15:51:07.409" v="23"/>
          <ac:picMkLst>
            <pc:docMk/>
            <pc:sldMk cId="2754099203" sldId="260"/>
            <ac:picMk id="3" creationId="{AC2E0256-53D7-632D-B1F2-56C7C9322A6F}"/>
          </ac:picMkLst>
        </pc:picChg>
      </pc:sldChg>
      <pc:sldChg chg="addSp modSp add modNotesTx">
        <pc:chgData name="洋睦 合木" userId="431ae5d1-07c3-452c-945d-d402771a3bba" providerId="ADAL" clId="{72755FBC-A442-4907-B946-78D1BC58DE3E}" dt="2023-01-29T15:52:01.272" v="49"/>
        <pc:sldMkLst>
          <pc:docMk/>
          <pc:sldMk cId="4170237702" sldId="261"/>
        </pc:sldMkLst>
        <pc:picChg chg="add mod">
          <ac:chgData name="洋睦 合木" userId="431ae5d1-07c3-452c-945d-d402771a3bba" providerId="ADAL" clId="{72755FBC-A442-4907-B946-78D1BC58DE3E}" dt="2023-01-29T15:51:09.301" v="24"/>
          <ac:picMkLst>
            <pc:docMk/>
            <pc:sldMk cId="4170237702" sldId="261"/>
            <ac:picMk id="3" creationId="{8C92EC80-BAFC-4D2D-6D87-188C9EDBA484}"/>
          </ac:picMkLst>
        </pc:picChg>
      </pc:sldChg>
      <pc:sldChg chg="addSp modSp add modNotesTx">
        <pc:chgData name="洋睦 合木" userId="431ae5d1-07c3-452c-945d-d402771a3bba" providerId="ADAL" clId="{72755FBC-A442-4907-B946-78D1BC58DE3E}" dt="2023-01-29T15:52:08.153" v="50"/>
        <pc:sldMkLst>
          <pc:docMk/>
          <pc:sldMk cId="4015507030" sldId="262"/>
        </pc:sldMkLst>
        <pc:picChg chg="add mod">
          <ac:chgData name="洋睦 合木" userId="431ae5d1-07c3-452c-945d-d402771a3bba" providerId="ADAL" clId="{72755FBC-A442-4907-B946-78D1BC58DE3E}" dt="2023-01-29T15:51:11.661" v="25"/>
          <ac:picMkLst>
            <pc:docMk/>
            <pc:sldMk cId="4015507030" sldId="262"/>
            <ac:picMk id="3" creationId="{3B44BB31-05B8-0099-36F6-254864F0D78F}"/>
          </ac:picMkLst>
        </pc:picChg>
      </pc:sldChg>
      <pc:sldChg chg="addSp delSp modSp add mod modNotesTx">
        <pc:chgData name="洋睦 合木" userId="431ae5d1-07c3-452c-945d-d402771a3bba" providerId="ADAL" clId="{72755FBC-A442-4907-B946-78D1BC58DE3E}" dt="2023-01-29T15:52:14.830" v="53"/>
        <pc:sldMkLst>
          <pc:docMk/>
          <pc:sldMk cId="1590987433" sldId="263"/>
        </pc:sldMkLst>
        <pc:spChg chg="add del">
          <ac:chgData name="洋睦 合木" userId="431ae5d1-07c3-452c-945d-d402771a3bba" providerId="ADAL" clId="{72755FBC-A442-4907-B946-78D1BC58DE3E}" dt="2023-01-29T15:52:14.005" v="52" actId="22"/>
          <ac:spMkLst>
            <pc:docMk/>
            <pc:sldMk cId="1590987433" sldId="263"/>
            <ac:spMk id="5" creationId="{FA78415D-6A3E-DA1D-5C55-87FE04485D01}"/>
          </ac:spMkLst>
        </pc:spChg>
        <pc:picChg chg="add mod">
          <ac:chgData name="洋睦 合木" userId="431ae5d1-07c3-452c-945d-d402771a3bba" providerId="ADAL" clId="{72755FBC-A442-4907-B946-78D1BC58DE3E}" dt="2023-01-29T15:51:14.399" v="26"/>
          <ac:picMkLst>
            <pc:docMk/>
            <pc:sldMk cId="1590987433" sldId="263"/>
            <ac:picMk id="3" creationId="{AFCA9B77-67BE-BEA2-5DB2-EF1CA0C0E11E}"/>
          </ac:picMkLst>
        </pc:picChg>
      </pc:sldChg>
      <pc:sldChg chg="addSp delSp modSp add mod modNotesTx">
        <pc:chgData name="洋睦 合木" userId="431ae5d1-07c3-452c-945d-d402771a3bba" providerId="ADAL" clId="{72755FBC-A442-4907-B946-78D1BC58DE3E}" dt="2023-01-29T15:52:20.975" v="56"/>
        <pc:sldMkLst>
          <pc:docMk/>
          <pc:sldMk cId="1724783224" sldId="264"/>
        </pc:sldMkLst>
        <pc:spChg chg="add del">
          <ac:chgData name="洋睦 合木" userId="431ae5d1-07c3-452c-945d-d402771a3bba" providerId="ADAL" clId="{72755FBC-A442-4907-B946-78D1BC58DE3E}" dt="2023-01-29T15:52:20.247" v="55" actId="22"/>
          <ac:spMkLst>
            <pc:docMk/>
            <pc:sldMk cId="1724783224" sldId="264"/>
            <ac:spMk id="5" creationId="{4BC963C1-04C2-438F-61AE-0C91736898EB}"/>
          </ac:spMkLst>
        </pc:spChg>
        <pc:picChg chg="add mod">
          <ac:chgData name="洋睦 合木" userId="431ae5d1-07c3-452c-945d-d402771a3bba" providerId="ADAL" clId="{72755FBC-A442-4907-B946-78D1BC58DE3E}" dt="2023-01-29T15:51:17.321" v="27"/>
          <ac:picMkLst>
            <pc:docMk/>
            <pc:sldMk cId="1724783224" sldId="264"/>
            <ac:picMk id="3" creationId="{D41485CE-F2E0-60AC-F671-4A0083487A87}"/>
          </ac:picMkLst>
        </pc:picChg>
      </pc:sldChg>
      <pc:sldChg chg="addSp delSp modSp add mod ord modNotesTx">
        <pc:chgData name="洋睦 合木" userId="431ae5d1-07c3-452c-945d-d402771a3bba" providerId="ADAL" clId="{72755FBC-A442-4907-B946-78D1BC58DE3E}" dt="2023-02-04T16:18:24.036" v="185"/>
        <pc:sldMkLst>
          <pc:docMk/>
          <pc:sldMk cId="1005840998" sldId="265"/>
        </pc:sldMkLst>
        <pc:picChg chg="add del mod">
          <ac:chgData name="洋睦 合木" userId="431ae5d1-07c3-452c-945d-d402771a3bba" providerId="ADAL" clId="{72755FBC-A442-4907-B946-78D1BC58DE3E}" dt="2023-02-04T16:18:18.513" v="184" actId="478"/>
          <ac:picMkLst>
            <pc:docMk/>
            <pc:sldMk cId="1005840998" sldId="265"/>
            <ac:picMk id="3" creationId="{3CF2BDC5-3761-C796-B3E8-F9D8F4922709}"/>
          </ac:picMkLst>
        </pc:picChg>
        <pc:picChg chg="add mod">
          <ac:chgData name="洋睦 合木" userId="431ae5d1-07c3-452c-945d-d402771a3bba" providerId="ADAL" clId="{72755FBC-A442-4907-B946-78D1BC58DE3E}" dt="2023-02-04T16:18:24.036" v="185"/>
          <ac:picMkLst>
            <pc:docMk/>
            <pc:sldMk cId="1005840998" sldId="265"/>
            <ac:picMk id="4" creationId="{41C168F9-FBF7-9665-2F0B-F70EF23151AC}"/>
          </ac:picMkLst>
        </pc:picChg>
      </pc:sldChg>
      <pc:sldChg chg="addSp modSp add modNotesTx">
        <pc:chgData name="洋睦 合木" userId="431ae5d1-07c3-452c-945d-d402771a3bba" providerId="ADAL" clId="{72755FBC-A442-4907-B946-78D1BC58DE3E}" dt="2023-01-29T15:53:49.046" v="81"/>
        <pc:sldMkLst>
          <pc:docMk/>
          <pc:sldMk cId="3108362041" sldId="266"/>
        </pc:sldMkLst>
        <pc:picChg chg="add mod">
          <ac:chgData name="洋睦 合木" userId="431ae5d1-07c3-452c-945d-d402771a3bba" providerId="ADAL" clId="{72755FBC-A442-4907-B946-78D1BC58DE3E}" dt="2023-01-29T15:52:42.549" v="62"/>
          <ac:picMkLst>
            <pc:docMk/>
            <pc:sldMk cId="3108362041" sldId="266"/>
            <ac:picMk id="3" creationId="{E6367088-446D-3763-084D-6548B37189B3}"/>
          </ac:picMkLst>
        </pc:picChg>
      </pc:sldChg>
      <pc:sldChg chg="addSp modSp add modNotesTx">
        <pc:chgData name="洋睦 合木" userId="431ae5d1-07c3-452c-945d-d402771a3bba" providerId="ADAL" clId="{72755FBC-A442-4907-B946-78D1BC58DE3E}" dt="2023-01-29T15:53:53.321" v="82"/>
        <pc:sldMkLst>
          <pc:docMk/>
          <pc:sldMk cId="1275819504" sldId="267"/>
        </pc:sldMkLst>
        <pc:picChg chg="add mod">
          <ac:chgData name="洋睦 合木" userId="431ae5d1-07c3-452c-945d-d402771a3bba" providerId="ADAL" clId="{72755FBC-A442-4907-B946-78D1BC58DE3E}" dt="2023-01-29T15:52:45.034" v="63"/>
          <ac:picMkLst>
            <pc:docMk/>
            <pc:sldMk cId="1275819504" sldId="267"/>
            <ac:picMk id="3" creationId="{354FC846-6294-FCC1-257A-15D1C8D4F6A6}"/>
          </ac:picMkLst>
        </pc:picChg>
      </pc:sldChg>
      <pc:sldChg chg="addSp modSp add modNotesTx">
        <pc:chgData name="洋睦 合木" userId="431ae5d1-07c3-452c-945d-d402771a3bba" providerId="ADAL" clId="{72755FBC-A442-4907-B946-78D1BC58DE3E}" dt="2023-01-29T15:53:57.456" v="83"/>
        <pc:sldMkLst>
          <pc:docMk/>
          <pc:sldMk cId="1230921678" sldId="268"/>
        </pc:sldMkLst>
        <pc:picChg chg="add mod">
          <ac:chgData name="洋睦 合木" userId="431ae5d1-07c3-452c-945d-d402771a3bba" providerId="ADAL" clId="{72755FBC-A442-4907-B946-78D1BC58DE3E}" dt="2023-01-29T15:52:47.557" v="64"/>
          <ac:picMkLst>
            <pc:docMk/>
            <pc:sldMk cId="1230921678" sldId="268"/>
            <ac:picMk id="3" creationId="{B3DC0481-7DCE-1AAE-2B66-AEFAC05FC795}"/>
          </ac:picMkLst>
        </pc:picChg>
      </pc:sldChg>
      <pc:sldChg chg="addSp modSp add modNotesTx">
        <pc:chgData name="洋睦 合木" userId="431ae5d1-07c3-452c-945d-d402771a3bba" providerId="ADAL" clId="{72755FBC-A442-4907-B946-78D1BC58DE3E}" dt="2023-01-29T15:54:23.158" v="89"/>
        <pc:sldMkLst>
          <pc:docMk/>
          <pc:sldMk cId="3133668652" sldId="269"/>
        </pc:sldMkLst>
        <pc:picChg chg="add mod">
          <ac:chgData name="洋睦 合木" userId="431ae5d1-07c3-452c-945d-d402771a3bba" providerId="ADAL" clId="{72755FBC-A442-4907-B946-78D1BC58DE3E}" dt="2023-01-29T15:54:14.404" v="86"/>
          <ac:picMkLst>
            <pc:docMk/>
            <pc:sldMk cId="3133668652" sldId="269"/>
            <ac:picMk id="3" creationId="{12B3583C-6356-B966-3251-7FDB08C64AA9}"/>
          </ac:picMkLst>
        </pc:picChg>
      </pc:sldChg>
      <pc:sldChg chg="addSp modSp add modNotesTx">
        <pc:chgData name="洋睦 合木" userId="431ae5d1-07c3-452c-945d-d402771a3bba" providerId="ADAL" clId="{72755FBC-A442-4907-B946-78D1BC58DE3E}" dt="2023-01-29T15:54:26.996" v="90"/>
        <pc:sldMkLst>
          <pc:docMk/>
          <pc:sldMk cId="3501151422" sldId="270"/>
        </pc:sldMkLst>
        <pc:picChg chg="add mod">
          <ac:chgData name="洋睦 合木" userId="431ae5d1-07c3-452c-945d-d402771a3bba" providerId="ADAL" clId="{72755FBC-A442-4907-B946-78D1BC58DE3E}" dt="2023-01-29T15:54:17.160" v="87"/>
          <ac:picMkLst>
            <pc:docMk/>
            <pc:sldMk cId="3501151422" sldId="270"/>
            <ac:picMk id="3" creationId="{F749B077-2625-F1B6-D477-4FBA4799A3D5}"/>
          </ac:picMkLst>
        </pc:picChg>
      </pc:sldChg>
      <pc:sldChg chg="addSp modSp add modNotesTx">
        <pc:chgData name="洋睦 合木" userId="431ae5d1-07c3-452c-945d-d402771a3bba" providerId="ADAL" clId="{72755FBC-A442-4907-B946-78D1BC58DE3E}" dt="2023-01-29T15:54:31.850" v="91"/>
        <pc:sldMkLst>
          <pc:docMk/>
          <pc:sldMk cId="2370713471" sldId="271"/>
        </pc:sldMkLst>
        <pc:picChg chg="add mod">
          <ac:chgData name="洋睦 合木" userId="431ae5d1-07c3-452c-945d-d402771a3bba" providerId="ADAL" clId="{72755FBC-A442-4907-B946-78D1BC58DE3E}" dt="2023-01-29T15:54:19.133" v="88"/>
          <ac:picMkLst>
            <pc:docMk/>
            <pc:sldMk cId="2370713471" sldId="271"/>
            <ac:picMk id="3" creationId="{BAF58907-4F1D-3E5E-11BA-859AA6E56A8C}"/>
          </ac:picMkLst>
        </pc:picChg>
      </pc:sldChg>
      <pc:sldChg chg="addSp modSp add modNotesTx">
        <pc:chgData name="洋睦 合木" userId="431ae5d1-07c3-452c-945d-d402771a3bba" providerId="ADAL" clId="{72755FBC-A442-4907-B946-78D1BC58DE3E}" dt="2023-01-29T15:54:52.744" v="96"/>
        <pc:sldMkLst>
          <pc:docMk/>
          <pc:sldMk cId="3357912564" sldId="272"/>
        </pc:sldMkLst>
        <pc:picChg chg="add mod">
          <ac:chgData name="洋睦 合木" userId="431ae5d1-07c3-452c-945d-d402771a3bba" providerId="ADAL" clId="{72755FBC-A442-4907-B946-78D1BC58DE3E}" dt="2023-01-29T15:54:46.239" v="94"/>
          <ac:picMkLst>
            <pc:docMk/>
            <pc:sldMk cId="3357912564" sldId="272"/>
            <ac:picMk id="3" creationId="{341F0EF4-B0C9-FAAA-5E3E-0BCB2AE59E8B}"/>
          </ac:picMkLst>
        </pc:picChg>
      </pc:sldChg>
      <pc:sldChg chg="addSp modSp add modNotesTx">
        <pc:chgData name="洋睦 合木" userId="431ae5d1-07c3-452c-945d-d402771a3bba" providerId="ADAL" clId="{72755FBC-A442-4907-B946-78D1BC58DE3E}" dt="2023-01-29T15:54:56.874" v="97"/>
        <pc:sldMkLst>
          <pc:docMk/>
          <pc:sldMk cId="897642966" sldId="273"/>
        </pc:sldMkLst>
        <pc:picChg chg="add mod">
          <ac:chgData name="洋睦 合木" userId="431ae5d1-07c3-452c-945d-d402771a3bba" providerId="ADAL" clId="{72755FBC-A442-4907-B946-78D1BC58DE3E}" dt="2023-01-29T15:54:48.841" v="95"/>
          <ac:picMkLst>
            <pc:docMk/>
            <pc:sldMk cId="897642966" sldId="273"/>
            <ac:picMk id="3" creationId="{74729628-AB50-A7BA-7575-0CADF9FD5B5D}"/>
          </ac:picMkLst>
        </pc:picChg>
      </pc:sldChg>
      <pc:sldChg chg="addSp modSp add modNotesTx">
        <pc:chgData name="洋睦 合木" userId="431ae5d1-07c3-452c-945d-d402771a3bba" providerId="ADAL" clId="{72755FBC-A442-4907-B946-78D1BC58DE3E}" dt="2023-01-29T15:56:00.590" v="123"/>
        <pc:sldMkLst>
          <pc:docMk/>
          <pc:sldMk cId="3758644791" sldId="274"/>
        </pc:sldMkLst>
        <pc:picChg chg="add mod">
          <ac:chgData name="洋睦 合木" userId="431ae5d1-07c3-452c-945d-d402771a3bba" providerId="ADAL" clId="{72755FBC-A442-4907-B946-78D1BC58DE3E}" dt="2023-01-29T15:55:14.650" v="100"/>
          <ac:picMkLst>
            <pc:docMk/>
            <pc:sldMk cId="3758644791" sldId="274"/>
            <ac:picMk id="3" creationId="{7FE4C9BD-0A12-71B6-BB90-7BBDC72F8925}"/>
          </ac:picMkLst>
        </pc:picChg>
      </pc:sldChg>
      <pc:sldChg chg="addSp modSp add modNotesTx">
        <pc:chgData name="洋睦 合木" userId="431ae5d1-07c3-452c-945d-d402771a3bba" providerId="ADAL" clId="{72755FBC-A442-4907-B946-78D1BC58DE3E}" dt="2023-01-29T15:56:05.117" v="124"/>
        <pc:sldMkLst>
          <pc:docMk/>
          <pc:sldMk cId="3071236512" sldId="275"/>
        </pc:sldMkLst>
        <pc:picChg chg="add mod">
          <ac:chgData name="洋睦 合木" userId="431ae5d1-07c3-452c-945d-d402771a3bba" providerId="ADAL" clId="{72755FBC-A442-4907-B946-78D1BC58DE3E}" dt="2023-01-29T15:55:16.518" v="101"/>
          <ac:picMkLst>
            <pc:docMk/>
            <pc:sldMk cId="3071236512" sldId="275"/>
            <ac:picMk id="3" creationId="{62CF86F2-0667-5448-4DD7-F0B03B133597}"/>
          </ac:picMkLst>
        </pc:picChg>
      </pc:sldChg>
      <pc:sldChg chg="addSp delSp modSp add mod modNotesTx">
        <pc:chgData name="洋睦 合木" userId="431ae5d1-07c3-452c-945d-d402771a3bba" providerId="ADAL" clId="{72755FBC-A442-4907-B946-78D1BC58DE3E}" dt="2023-01-29T15:56:11.836" v="127"/>
        <pc:sldMkLst>
          <pc:docMk/>
          <pc:sldMk cId="1607520552" sldId="276"/>
        </pc:sldMkLst>
        <pc:spChg chg="add del">
          <ac:chgData name="洋睦 合木" userId="431ae5d1-07c3-452c-945d-d402771a3bba" providerId="ADAL" clId="{72755FBC-A442-4907-B946-78D1BC58DE3E}" dt="2023-01-29T15:56:11.202" v="126" actId="22"/>
          <ac:spMkLst>
            <pc:docMk/>
            <pc:sldMk cId="1607520552" sldId="276"/>
            <ac:spMk id="5" creationId="{75593940-C7A9-FFC9-3CA4-4BF8C30ED4D0}"/>
          </ac:spMkLst>
        </pc:spChg>
        <pc:picChg chg="add mod">
          <ac:chgData name="洋睦 合木" userId="431ae5d1-07c3-452c-945d-d402771a3bba" providerId="ADAL" clId="{72755FBC-A442-4907-B946-78D1BC58DE3E}" dt="2023-01-29T15:55:18.522" v="102"/>
          <ac:picMkLst>
            <pc:docMk/>
            <pc:sldMk cId="1607520552" sldId="276"/>
            <ac:picMk id="3" creationId="{7B443BBE-03C1-5BE0-C18D-E6B2BDE10278}"/>
          </ac:picMkLst>
        </pc:picChg>
      </pc:sldChg>
      <pc:sldChg chg="addSp modSp add modNotesTx">
        <pc:chgData name="洋睦 合木" userId="431ae5d1-07c3-452c-945d-d402771a3bba" providerId="ADAL" clId="{72755FBC-A442-4907-B946-78D1BC58DE3E}" dt="2023-01-29T15:56:15.876" v="128"/>
        <pc:sldMkLst>
          <pc:docMk/>
          <pc:sldMk cId="2837311751" sldId="277"/>
        </pc:sldMkLst>
        <pc:picChg chg="add mod">
          <ac:chgData name="洋睦 合木" userId="431ae5d1-07c3-452c-945d-d402771a3bba" providerId="ADAL" clId="{72755FBC-A442-4907-B946-78D1BC58DE3E}" dt="2023-01-29T15:55:20.592" v="103"/>
          <ac:picMkLst>
            <pc:docMk/>
            <pc:sldMk cId="2837311751" sldId="277"/>
            <ac:picMk id="3" creationId="{7EFA74F6-ED03-7B03-E32B-2C939C07D8BA}"/>
          </ac:picMkLst>
        </pc:picChg>
      </pc:sldChg>
      <pc:sldChg chg="addSp modSp add modNotesTx">
        <pc:chgData name="洋睦 合木" userId="431ae5d1-07c3-452c-945d-d402771a3bba" providerId="ADAL" clId="{72755FBC-A442-4907-B946-78D1BC58DE3E}" dt="2023-01-29T15:56:19.516" v="129"/>
        <pc:sldMkLst>
          <pc:docMk/>
          <pc:sldMk cId="1516760566" sldId="278"/>
        </pc:sldMkLst>
        <pc:picChg chg="add mod">
          <ac:chgData name="洋睦 合木" userId="431ae5d1-07c3-452c-945d-d402771a3bba" providerId="ADAL" clId="{72755FBC-A442-4907-B946-78D1BC58DE3E}" dt="2023-01-29T15:55:22.577" v="104"/>
          <ac:picMkLst>
            <pc:docMk/>
            <pc:sldMk cId="1516760566" sldId="278"/>
            <ac:picMk id="3" creationId="{E9853801-7F2B-ACCE-BFA2-08611CF729C9}"/>
          </ac:picMkLst>
        </pc:picChg>
      </pc:sldChg>
      <pc:sldChg chg="addSp delSp modSp add mod modNotesTx">
        <pc:chgData name="洋睦 合木" userId="431ae5d1-07c3-452c-945d-d402771a3bba" providerId="ADAL" clId="{72755FBC-A442-4907-B946-78D1BC58DE3E}" dt="2023-01-29T15:56:23.642" v="130"/>
        <pc:sldMkLst>
          <pc:docMk/>
          <pc:sldMk cId="778107531" sldId="279"/>
        </pc:sldMkLst>
        <pc:picChg chg="add del mod">
          <ac:chgData name="洋睦 合木" userId="431ae5d1-07c3-452c-945d-d402771a3bba" providerId="ADAL" clId="{72755FBC-A442-4907-B946-78D1BC58DE3E}" dt="2023-01-29T15:55:29.403" v="106" actId="478"/>
          <ac:picMkLst>
            <pc:docMk/>
            <pc:sldMk cId="778107531" sldId="279"/>
            <ac:picMk id="3" creationId="{FD7A3DBA-8CD0-84AC-8940-AF46F3B231A7}"/>
          </ac:picMkLst>
        </pc:picChg>
        <pc:picChg chg="add mod">
          <ac:chgData name="洋睦 合木" userId="431ae5d1-07c3-452c-945d-d402771a3bba" providerId="ADAL" clId="{72755FBC-A442-4907-B946-78D1BC58DE3E}" dt="2023-01-29T15:55:44.512" v="118"/>
          <ac:picMkLst>
            <pc:docMk/>
            <pc:sldMk cId="778107531" sldId="279"/>
            <ac:picMk id="5" creationId="{9E13EBAD-CA14-F75F-7923-88C6A811CA3F}"/>
          </ac:picMkLst>
        </pc:picChg>
      </pc:sldChg>
      <pc:sldChg chg="addSp modSp add modNotesTx">
        <pc:chgData name="洋睦 合木" userId="431ae5d1-07c3-452c-945d-d402771a3bba" providerId="ADAL" clId="{72755FBC-A442-4907-B946-78D1BC58DE3E}" dt="2023-01-29T15:56:27.304" v="131"/>
        <pc:sldMkLst>
          <pc:docMk/>
          <pc:sldMk cId="2036310523" sldId="280"/>
        </pc:sldMkLst>
        <pc:picChg chg="add mod">
          <ac:chgData name="洋睦 合木" userId="431ae5d1-07c3-452c-945d-d402771a3bba" providerId="ADAL" clId="{72755FBC-A442-4907-B946-78D1BC58DE3E}" dt="2023-01-29T15:55:46.433" v="119"/>
          <ac:picMkLst>
            <pc:docMk/>
            <pc:sldMk cId="2036310523" sldId="280"/>
            <ac:picMk id="3" creationId="{F92C2688-B304-F879-EF61-E813B5357591}"/>
          </ac:picMkLst>
        </pc:picChg>
      </pc:sldChg>
      <pc:sldChg chg="addSp modSp add modNotesTx">
        <pc:chgData name="洋睦 合木" userId="431ae5d1-07c3-452c-945d-d402771a3bba" providerId="ADAL" clId="{72755FBC-A442-4907-B946-78D1BC58DE3E}" dt="2023-01-29T15:56:31.861" v="132"/>
        <pc:sldMkLst>
          <pc:docMk/>
          <pc:sldMk cId="3085046297" sldId="281"/>
        </pc:sldMkLst>
        <pc:picChg chg="add mod">
          <ac:chgData name="洋睦 合木" userId="431ae5d1-07c3-452c-945d-d402771a3bba" providerId="ADAL" clId="{72755FBC-A442-4907-B946-78D1BC58DE3E}" dt="2023-01-29T15:55:48.219" v="120"/>
          <ac:picMkLst>
            <pc:docMk/>
            <pc:sldMk cId="3085046297" sldId="281"/>
            <ac:picMk id="3" creationId="{570A371A-53EC-E786-F47B-1DC5DD0467E3}"/>
          </ac:picMkLst>
        </pc:picChg>
      </pc:sldChg>
      <pc:sldChg chg="addSp modSp add modNotesTx">
        <pc:chgData name="洋睦 合木" userId="431ae5d1-07c3-452c-945d-d402771a3bba" providerId="ADAL" clId="{72755FBC-A442-4907-B946-78D1BC58DE3E}" dt="2023-01-29T15:56:36.565" v="133"/>
        <pc:sldMkLst>
          <pc:docMk/>
          <pc:sldMk cId="2092735146" sldId="282"/>
        </pc:sldMkLst>
        <pc:picChg chg="add mod">
          <ac:chgData name="洋睦 合木" userId="431ae5d1-07c3-452c-945d-d402771a3bba" providerId="ADAL" clId="{72755FBC-A442-4907-B946-78D1BC58DE3E}" dt="2023-01-29T15:55:50.041" v="121"/>
          <ac:picMkLst>
            <pc:docMk/>
            <pc:sldMk cId="2092735146" sldId="282"/>
            <ac:picMk id="3" creationId="{57DDFEBE-6D32-B54A-619A-40D08C283B05}"/>
          </ac:picMkLst>
        </pc:picChg>
      </pc:sldChg>
      <pc:sldChg chg="addSp modSp add modNotesTx">
        <pc:chgData name="洋睦 合木" userId="431ae5d1-07c3-452c-945d-d402771a3bba" providerId="ADAL" clId="{72755FBC-A442-4907-B946-78D1BC58DE3E}" dt="2023-01-29T15:56:40.497" v="134"/>
        <pc:sldMkLst>
          <pc:docMk/>
          <pc:sldMk cId="3114705522" sldId="283"/>
        </pc:sldMkLst>
        <pc:picChg chg="add mod">
          <ac:chgData name="洋睦 合木" userId="431ae5d1-07c3-452c-945d-d402771a3bba" providerId="ADAL" clId="{72755FBC-A442-4907-B946-78D1BC58DE3E}" dt="2023-01-29T15:55:52.061" v="122"/>
          <ac:picMkLst>
            <pc:docMk/>
            <pc:sldMk cId="3114705522" sldId="283"/>
            <ac:picMk id="3" creationId="{A0D78F81-FEA3-5034-5CC8-12C5B346FBF9}"/>
          </ac:picMkLst>
        </pc:picChg>
      </pc:sldChg>
      <pc:sldChg chg="addSp modSp add">
        <pc:chgData name="洋睦 合木" userId="431ae5d1-07c3-452c-945d-d402771a3bba" providerId="ADAL" clId="{72755FBC-A442-4907-B946-78D1BC58DE3E}" dt="2023-01-29T15:57:00.424" v="141"/>
        <pc:sldMkLst>
          <pc:docMk/>
          <pc:sldMk cId="100587004" sldId="284"/>
        </pc:sldMkLst>
        <pc:picChg chg="add mod">
          <ac:chgData name="洋睦 合木" userId="431ae5d1-07c3-452c-945d-d402771a3bba" providerId="ADAL" clId="{72755FBC-A442-4907-B946-78D1BC58DE3E}" dt="2023-01-29T15:57:00.424" v="141"/>
          <ac:picMkLst>
            <pc:docMk/>
            <pc:sldMk cId="100587004" sldId="284"/>
            <ac:picMk id="3" creationId="{157DC4C5-96F2-8E92-4212-E6AF74C6D975}"/>
          </ac:picMkLst>
        </pc:picChg>
      </pc:sldChg>
      <pc:sldChg chg="addSp modSp add modNotesTx">
        <pc:chgData name="洋睦 合木" userId="431ae5d1-07c3-452c-945d-d402771a3bba" providerId="ADAL" clId="{72755FBC-A442-4907-B946-78D1BC58DE3E}" dt="2023-01-29T15:57:19.923" v="149"/>
        <pc:sldMkLst>
          <pc:docMk/>
          <pc:sldMk cId="3886112048" sldId="285"/>
        </pc:sldMkLst>
        <pc:picChg chg="add mod">
          <ac:chgData name="洋睦 合木" userId="431ae5d1-07c3-452c-945d-d402771a3bba" providerId="ADAL" clId="{72755FBC-A442-4907-B946-78D1BC58DE3E}" dt="2023-01-29T15:57:02.265" v="142"/>
          <ac:picMkLst>
            <pc:docMk/>
            <pc:sldMk cId="3886112048" sldId="285"/>
            <ac:picMk id="3" creationId="{5244A780-2FF6-AFCC-4A63-7D752216559A}"/>
          </ac:picMkLst>
        </pc:picChg>
      </pc:sldChg>
      <pc:sldChg chg="addSp modSp add modNotesTx">
        <pc:chgData name="洋睦 合木" userId="431ae5d1-07c3-452c-945d-d402771a3bba" providerId="ADAL" clId="{72755FBC-A442-4907-B946-78D1BC58DE3E}" dt="2023-01-29T15:57:23.570" v="150"/>
        <pc:sldMkLst>
          <pc:docMk/>
          <pc:sldMk cId="3827649534" sldId="286"/>
        </pc:sldMkLst>
        <pc:picChg chg="add mod">
          <ac:chgData name="洋睦 合木" userId="431ae5d1-07c3-452c-945d-d402771a3bba" providerId="ADAL" clId="{72755FBC-A442-4907-B946-78D1BC58DE3E}" dt="2023-01-29T15:57:04.019" v="143"/>
          <ac:picMkLst>
            <pc:docMk/>
            <pc:sldMk cId="3827649534" sldId="286"/>
            <ac:picMk id="3" creationId="{73D80DC2-8E74-0C42-93CB-87513F25AD54}"/>
          </ac:picMkLst>
        </pc:picChg>
      </pc:sldChg>
      <pc:sldChg chg="addSp modSp add modNotesTx">
        <pc:chgData name="洋睦 合木" userId="431ae5d1-07c3-452c-945d-d402771a3bba" providerId="ADAL" clId="{72755FBC-A442-4907-B946-78D1BC58DE3E}" dt="2023-01-29T15:58:25.024" v="169"/>
        <pc:sldMkLst>
          <pc:docMk/>
          <pc:sldMk cId="1494711601" sldId="287"/>
        </pc:sldMkLst>
        <pc:picChg chg="add mod">
          <ac:chgData name="洋睦 合木" userId="431ae5d1-07c3-452c-945d-d402771a3bba" providerId="ADAL" clId="{72755FBC-A442-4907-B946-78D1BC58DE3E}" dt="2023-01-29T15:58:12.886" v="161"/>
          <ac:picMkLst>
            <pc:docMk/>
            <pc:sldMk cId="1494711601" sldId="287"/>
            <ac:picMk id="3" creationId="{A2375FCA-7BD4-0548-CA94-3F8BFDC333AD}"/>
          </ac:picMkLst>
        </pc:picChg>
      </pc:sldChg>
      <pc:sldChg chg="addSp modSp add modNotesTx">
        <pc:chgData name="洋睦 合木" userId="431ae5d1-07c3-452c-945d-d402771a3bba" providerId="ADAL" clId="{72755FBC-A442-4907-B946-78D1BC58DE3E}" dt="2023-01-29T15:58:30.715" v="170"/>
        <pc:sldMkLst>
          <pc:docMk/>
          <pc:sldMk cId="3396030559" sldId="288"/>
        </pc:sldMkLst>
        <pc:picChg chg="add mod">
          <ac:chgData name="洋睦 合木" userId="431ae5d1-07c3-452c-945d-d402771a3bba" providerId="ADAL" clId="{72755FBC-A442-4907-B946-78D1BC58DE3E}" dt="2023-01-29T15:58:14.699" v="162"/>
          <ac:picMkLst>
            <pc:docMk/>
            <pc:sldMk cId="3396030559" sldId="288"/>
            <ac:picMk id="3" creationId="{DE60A655-7747-CF1A-5E09-720960189B56}"/>
          </ac:picMkLst>
        </pc:picChg>
      </pc:sldChg>
      <pc:sldChg chg="addSp modSp add modNotesTx">
        <pc:chgData name="洋睦 合木" userId="431ae5d1-07c3-452c-945d-d402771a3bba" providerId="ADAL" clId="{72755FBC-A442-4907-B946-78D1BC58DE3E}" dt="2023-01-29T15:58:34.800" v="171"/>
        <pc:sldMkLst>
          <pc:docMk/>
          <pc:sldMk cId="3487953689" sldId="289"/>
        </pc:sldMkLst>
        <pc:picChg chg="add mod">
          <ac:chgData name="洋睦 合木" userId="431ae5d1-07c3-452c-945d-d402771a3bba" providerId="ADAL" clId="{72755FBC-A442-4907-B946-78D1BC58DE3E}" dt="2023-01-29T15:58:16.897" v="163"/>
          <ac:picMkLst>
            <pc:docMk/>
            <pc:sldMk cId="3487953689" sldId="289"/>
            <ac:picMk id="3" creationId="{E8CD4B02-F7A8-2EBF-44D6-F0E38098C5BC}"/>
          </ac:picMkLst>
        </pc:picChg>
      </pc:sldChg>
      <pc:sldChg chg="addSp modSp add">
        <pc:chgData name="洋睦 合木" userId="431ae5d1-07c3-452c-945d-d402771a3bba" providerId="ADAL" clId="{72755FBC-A442-4907-B946-78D1BC58DE3E}" dt="2023-01-29T15:58:55.350" v="174"/>
        <pc:sldMkLst>
          <pc:docMk/>
          <pc:sldMk cId="3678233695" sldId="290"/>
        </pc:sldMkLst>
        <pc:picChg chg="add mod">
          <ac:chgData name="洋睦 合木" userId="431ae5d1-07c3-452c-945d-d402771a3bba" providerId="ADAL" clId="{72755FBC-A442-4907-B946-78D1BC58DE3E}" dt="2023-01-29T15:58:55.350" v="174"/>
          <ac:picMkLst>
            <pc:docMk/>
            <pc:sldMk cId="3678233695" sldId="290"/>
            <ac:picMk id="3" creationId="{3ABB2DCC-B370-922F-18C2-F6E5C90D606D}"/>
          </ac:picMkLst>
        </pc:picChg>
      </pc:sldChg>
      <pc:sldChg chg="addSp modSp add modNotesTx">
        <pc:chgData name="洋睦 合木" userId="431ae5d1-07c3-452c-945d-d402771a3bba" providerId="ADAL" clId="{72755FBC-A442-4907-B946-78D1BC58DE3E}" dt="2023-01-29T15:57:28.460" v="151"/>
        <pc:sldMkLst>
          <pc:docMk/>
          <pc:sldMk cId="3388331674" sldId="291"/>
        </pc:sldMkLst>
        <pc:picChg chg="add mod">
          <ac:chgData name="洋睦 合木" userId="431ae5d1-07c3-452c-945d-d402771a3bba" providerId="ADAL" clId="{72755FBC-A442-4907-B946-78D1BC58DE3E}" dt="2023-01-29T15:57:05.855" v="144"/>
          <ac:picMkLst>
            <pc:docMk/>
            <pc:sldMk cId="3388331674" sldId="291"/>
            <ac:picMk id="3" creationId="{7C9E3ADD-7905-420E-6ABE-9862A10FDFEF}"/>
          </ac:picMkLst>
        </pc:picChg>
      </pc:sldChg>
      <pc:sldChg chg="new del">
        <pc:chgData name="洋睦 合木" userId="431ae5d1-07c3-452c-945d-d402771a3bba" providerId="ADAL" clId="{72755FBC-A442-4907-B946-78D1BC58DE3E}" dt="2023-01-29T15:56:44.255" v="136" actId="680"/>
        <pc:sldMkLst>
          <pc:docMk/>
          <pc:sldMk cId="3737957441" sldId="291"/>
        </pc:sldMkLst>
      </pc:sldChg>
      <pc:sldChg chg="addSp modSp add replId modNotesTx">
        <pc:chgData name="洋睦 合木" userId="431ae5d1-07c3-452c-945d-d402771a3bba" providerId="ADAL" clId="{72755FBC-A442-4907-B946-78D1BC58DE3E}" dt="2023-01-29T15:57:32.212" v="152"/>
        <pc:sldMkLst>
          <pc:docMk/>
          <pc:sldMk cId="1936940000" sldId="292"/>
        </pc:sldMkLst>
        <pc:picChg chg="add mod">
          <ac:chgData name="洋睦 合木" userId="431ae5d1-07c3-452c-945d-d402771a3bba" providerId="ADAL" clId="{72755FBC-A442-4907-B946-78D1BC58DE3E}" dt="2023-01-29T15:57:07.616" v="145"/>
          <ac:picMkLst>
            <pc:docMk/>
            <pc:sldMk cId="1936940000" sldId="292"/>
            <ac:picMk id="3" creationId="{45DAE92F-CCAA-248E-5C70-B540887FD4EC}"/>
          </ac:picMkLst>
        </pc:picChg>
      </pc:sldChg>
      <pc:sldChg chg="addSp modSp add replId modNotesTx">
        <pc:chgData name="洋睦 合木" userId="431ae5d1-07c3-452c-945d-d402771a3bba" providerId="ADAL" clId="{72755FBC-A442-4907-B946-78D1BC58DE3E}" dt="2023-01-29T15:57:36.210" v="153"/>
        <pc:sldMkLst>
          <pc:docMk/>
          <pc:sldMk cId="1576749859" sldId="293"/>
        </pc:sldMkLst>
        <pc:picChg chg="add mod">
          <ac:chgData name="洋睦 合木" userId="431ae5d1-07c3-452c-945d-d402771a3bba" providerId="ADAL" clId="{72755FBC-A442-4907-B946-78D1BC58DE3E}" dt="2023-01-29T15:57:09.387" v="146"/>
          <ac:picMkLst>
            <pc:docMk/>
            <pc:sldMk cId="1576749859" sldId="293"/>
            <ac:picMk id="3" creationId="{2109E61C-5FAE-43C2-2877-6048047219B1}"/>
          </ac:picMkLst>
        </pc:picChg>
      </pc:sldChg>
      <pc:sldChg chg="addSp modSp add modNotesTx">
        <pc:chgData name="洋睦 合木" userId="431ae5d1-07c3-452c-945d-d402771a3bba" providerId="ADAL" clId="{72755FBC-A442-4907-B946-78D1BC58DE3E}" dt="2023-01-29T15:57:40.299" v="154"/>
        <pc:sldMkLst>
          <pc:docMk/>
          <pc:sldMk cId="573378778" sldId="294"/>
        </pc:sldMkLst>
        <pc:picChg chg="add mod">
          <ac:chgData name="洋睦 合木" userId="431ae5d1-07c3-452c-945d-d402771a3bba" providerId="ADAL" clId="{72755FBC-A442-4907-B946-78D1BC58DE3E}" dt="2023-01-29T15:57:11.336" v="147"/>
          <ac:picMkLst>
            <pc:docMk/>
            <pc:sldMk cId="573378778" sldId="294"/>
            <ac:picMk id="3" creationId="{FCF1CC14-2431-1546-6498-F8A10B91765E}"/>
          </ac:picMkLst>
        </pc:picChg>
      </pc:sldChg>
      <pc:sldChg chg="addSp modSp add replId modNotesTx">
        <pc:chgData name="洋睦 合木" userId="431ae5d1-07c3-452c-945d-d402771a3bba" providerId="ADAL" clId="{72755FBC-A442-4907-B946-78D1BC58DE3E}" dt="2023-01-29T15:57:44.964" v="155"/>
        <pc:sldMkLst>
          <pc:docMk/>
          <pc:sldMk cId="3857313212" sldId="295"/>
        </pc:sldMkLst>
        <pc:picChg chg="add mod">
          <ac:chgData name="洋睦 合木" userId="431ae5d1-07c3-452c-945d-d402771a3bba" providerId="ADAL" clId="{72755FBC-A442-4907-B946-78D1BC58DE3E}" dt="2023-01-29T15:57:13.223" v="148"/>
          <ac:picMkLst>
            <pc:docMk/>
            <pc:sldMk cId="3857313212" sldId="295"/>
            <ac:picMk id="3" creationId="{75C5DFEC-33F0-B5B3-1EDF-3039E421CA8E}"/>
          </ac:picMkLst>
        </pc:picChg>
      </pc:sldChg>
      <pc:sldChg chg="addSp modSp add replId">
        <pc:chgData name="洋睦 合木" userId="431ae5d1-07c3-452c-945d-d402771a3bba" providerId="ADAL" clId="{72755FBC-A442-4907-B946-78D1BC58DE3E}" dt="2023-01-29T15:58:11.334" v="160"/>
        <pc:sldMkLst>
          <pc:docMk/>
          <pc:sldMk cId="287081660" sldId="296"/>
        </pc:sldMkLst>
        <pc:picChg chg="add mod">
          <ac:chgData name="洋睦 合木" userId="431ae5d1-07c3-452c-945d-d402771a3bba" providerId="ADAL" clId="{72755FBC-A442-4907-B946-78D1BC58DE3E}" dt="2023-01-29T15:58:11.334" v="160"/>
          <ac:picMkLst>
            <pc:docMk/>
            <pc:sldMk cId="287081660" sldId="296"/>
            <ac:picMk id="3" creationId="{5470F871-6BD7-9DE8-9CEC-7E4BD9918E71}"/>
          </ac:picMkLst>
        </pc:picChg>
      </pc:sldChg>
      <pc:sldChg chg="addSp modSp add modNotesTx">
        <pc:chgData name="洋睦 合木" userId="431ae5d1-07c3-452c-945d-d402771a3bba" providerId="ADAL" clId="{72755FBC-A442-4907-B946-78D1BC58DE3E}" dt="2023-01-29T15:59:00.918" v="176"/>
        <pc:sldMkLst>
          <pc:docMk/>
          <pc:sldMk cId="2027707689" sldId="297"/>
        </pc:sldMkLst>
        <pc:picChg chg="add mod">
          <ac:chgData name="洋睦 合木" userId="431ae5d1-07c3-452c-945d-d402771a3bba" providerId="ADAL" clId="{72755FBC-A442-4907-B946-78D1BC58DE3E}" dt="2023-01-29T15:58:57.510" v="175"/>
          <ac:picMkLst>
            <pc:docMk/>
            <pc:sldMk cId="2027707689" sldId="297"/>
            <ac:picMk id="3" creationId="{D539A933-BCE2-028C-34DD-EF18850982D3}"/>
          </ac:picMkLst>
        </pc:picChg>
      </pc:sldChg>
      <pc:sldChg chg="new del">
        <pc:chgData name="洋睦 合木" userId="431ae5d1-07c3-452c-945d-d402771a3bba" providerId="ADAL" clId="{72755FBC-A442-4907-B946-78D1BC58DE3E}" dt="2023-01-29T15:57:53.098" v="157" actId="680"/>
        <pc:sldMkLst>
          <pc:docMk/>
          <pc:sldMk cId="3644997922" sldId="297"/>
        </pc:sldMkLst>
      </pc:sldChg>
      <pc:sldChg chg="addSp modSp add">
        <pc:chgData name="洋睦 合木" userId="431ae5d1-07c3-452c-945d-d402771a3bba" providerId="ADAL" clId="{72755FBC-A442-4907-B946-78D1BC58DE3E}" dt="2023-01-29T15:59:16.972" v="179"/>
        <pc:sldMkLst>
          <pc:docMk/>
          <pc:sldMk cId="286189520" sldId="298"/>
        </pc:sldMkLst>
        <pc:picChg chg="add mod">
          <ac:chgData name="洋睦 合木" userId="431ae5d1-07c3-452c-945d-d402771a3bba" providerId="ADAL" clId="{72755FBC-A442-4907-B946-78D1BC58DE3E}" dt="2023-01-29T15:59:16.972" v="179"/>
          <ac:picMkLst>
            <pc:docMk/>
            <pc:sldMk cId="286189520" sldId="298"/>
            <ac:picMk id="3" creationId="{5A750178-8F30-5960-7949-0C89536C540E}"/>
          </ac:picMkLst>
        </pc:picChg>
      </pc:sldChg>
      <pc:sldChg chg="addSp modSp add modNotesTx">
        <pc:chgData name="洋睦 合木" userId="431ae5d1-07c3-452c-945d-d402771a3bba" providerId="ADAL" clId="{72755FBC-A442-4907-B946-78D1BC58DE3E}" dt="2023-01-29T15:59:24.472" v="181"/>
        <pc:sldMkLst>
          <pc:docMk/>
          <pc:sldMk cId="4189350306" sldId="299"/>
        </pc:sldMkLst>
        <pc:picChg chg="add mod">
          <ac:chgData name="洋睦 合木" userId="431ae5d1-07c3-452c-945d-d402771a3bba" providerId="ADAL" clId="{72755FBC-A442-4907-B946-78D1BC58DE3E}" dt="2023-01-29T15:59:20.562" v="180"/>
          <ac:picMkLst>
            <pc:docMk/>
            <pc:sldMk cId="4189350306" sldId="299"/>
            <ac:picMk id="3" creationId="{E9C38495-6465-8D5C-F046-253441A31383}"/>
          </ac:picMkLst>
        </pc:picChg>
      </pc:sldChg>
      <pc:sldChg chg="add del">
        <pc:chgData name="洋睦 合木" userId="431ae5d1-07c3-452c-945d-d402771a3bba" providerId="ADAL" clId="{72755FBC-A442-4907-B946-78D1BC58DE3E}" dt="2023-01-29T15:59:27.406" v="182" actId="47"/>
        <pc:sldMkLst>
          <pc:docMk/>
          <pc:sldMk cId="1624499414" sldId="300"/>
        </pc:sldMkLst>
      </pc:sldChg>
      <pc:sldChg chg="add del">
        <pc:chgData name="洋睦 合木" userId="431ae5d1-07c3-452c-945d-d402771a3bba" providerId="ADAL" clId="{72755FBC-A442-4907-B946-78D1BC58DE3E}" dt="2023-01-29T15:59:28.338" v="183" actId="47"/>
        <pc:sldMkLst>
          <pc:docMk/>
          <pc:sldMk cId="918214592" sldId="3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C81C0-D661-423E-AE4B-0944786598BB}" type="datetimeFigureOut">
              <a:rPr kumimoji="1" lang="ja-JP" altLang="en-US" smtClean="0"/>
              <a:t>2023/2/5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320E2-D011-4D07-B158-8915C5E40059}" type="slidenum">
              <a:rPr kumimoji="1" lang="ja-JP" altLang="en-US" smtClean="0"/>
              <a:t>‹#›</a:t>
            </a:fld>
            <a:endParaRPr kumimoji="1" lang="ja-JP" altLang="en-US"/>
          </a:p>
        </p:txBody>
      </p:sp>
    </p:spTree>
    <p:extLst>
      <p:ext uri="{BB962C8B-B14F-4D97-AF65-F5344CB8AC3E}">
        <p14:creationId xmlns:p14="http://schemas.microsoft.com/office/powerpoint/2010/main" val="6313470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127.0.0.1:3000/video1"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AI</a:t>
            </a:r>
            <a:r>
              <a:rPr lang="ja-JP" altLang="en-US" b="0" i="0" dirty="0">
                <a:solidFill>
                  <a:srgbClr val="000000"/>
                </a:solidFill>
                <a:effectLst/>
                <a:latin typeface="LineSeed"/>
              </a:rPr>
              <a:t>は人間を超えることができるのか</a:t>
            </a:r>
            <a:br>
              <a:rPr lang="ja-JP" altLang="en-US" dirty="0"/>
            </a:br>
            <a:r>
              <a:rPr lang="en-US" altLang="ja-JP" b="0" i="0" dirty="0">
                <a:solidFill>
                  <a:srgbClr val="000000"/>
                </a:solidFill>
                <a:effectLst/>
                <a:latin typeface="LineSeed"/>
              </a:rPr>
              <a:t>AI</a:t>
            </a:r>
            <a:r>
              <a:rPr lang="ja-JP" altLang="en-US" b="0" i="0" dirty="0">
                <a:solidFill>
                  <a:srgbClr val="000000"/>
                </a:solidFill>
                <a:effectLst/>
                <a:latin typeface="LineSeed"/>
              </a:rPr>
              <a:t>の発達が著しい現代。</a:t>
            </a:r>
            <a:r>
              <a:rPr lang="en-US" altLang="ja-JP" b="0" i="0" dirty="0">
                <a:solidFill>
                  <a:srgbClr val="000000"/>
                </a:solidFill>
                <a:effectLst/>
                <a:latin typeface="LineSeed"/>
              </a:rPr>
              <a:t>AI</a:t>
            </a:r>
            <a:r>
              <a:rPr lang="ja-JP" altLang="en-US" b="0" i="0" dirty="0">
                <a:solidFill>
                  <a:srgbClr val="000000"/>
                </a:solidFill>
                <a:effectLst/>
                <a:latin typeface="LineSeed"/>
              </a:rPr>
              <a:t>はどこまでできるのか。人間を超えることができるのかを少し面白い視点から解説していきます。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a:t>
            </a:fld>
            <a:endParaRPr kumimoji="1" lang="ja-JP" altLang="en-US"/>
          </a:p>
        </p:txBody>
      </p:sp>
    </p:spTree>
    <p:extLst>
      <p:ext uri="{BB962C8B-B14F-4D97-AF65-F5344CB8AC3E}">
        <p14:creationId xmlns:p14="http://schemas.microsoft.com/office/powerpoint/2010/main" val="219835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まずはこの動画を見てください</a:t>
            </a:r>
            <a:br>
              <a:rPr lang="ja-JP" altLang="en-US" dirty="0"/>
            </a:br>
            <a:r>
              <a:rPr lang="ja-JP" altLang="en-US" b="0" i="0" dirty="0">
                <a:solidFill>
                  <a:srgbClr val="000000"/>
                </a:solidFill>
                <a:effectLst/>
                <a:latin typeface="LineSeed"/>
              </a:rPr>
              <a:t>例の</a:t>
            </a:r>
            <a:r>
              <a:rPr lang="ja-JP" altLang="en-US" b="0" i="0" u="none" strike="noStrike" dirty="0">
                <a:solidFill>
                  <a:srgbClr val="0099FF"/>
                </a:solidFill>
                <a:effectLst/>
                <a:latin typeface="LineSeed"/>
                <a:hlinkClick r:id="rId3"/>
              </a:rPr>
              <a:t>動画</a:t>
            </a:r>
            <a:r>
              <a:rPr lang="ja-JP" altLang="en-US" b="0" i="0" dirty="0">
                <a:solidFill>
                  <a:srgbClr val="000000"/>
                </a:solidFill>
                <a:effectLst/>
                <a:latin typeface="LineSeed"/>
              </a:rPr>
              <a:t>を挿入・再生</a:t>
            </a:r>
            <a:br>
              <a:rPr lang="ja-JP" altLang="en-US" dirty="0"/>
            </a:br>
            <a:br>
              <a:rPr lang="ja-JP" altLang="en-US" dirty="0"/>
            </a:br>
            <a:r>
              <a:rPr lang="ja-JP" altLang="en-US" b="0" i="0" dirty="0">
                <a:solidFill>
                  <a:srgbClr val="000000"/>
                </a:solidFill>
                <a:effectLst/>
                <a:latin typeface="LineSeed"/>
              </a:rPr>
              <a:t>こちらの動画は海外の開発者が作ったすべて</a:t>
            </a:r>
            <a:r>
              <a:rPr lang="en-US" altLang="ja-JP" b="0" i="0" dirty="0">
                <a:solidFill>
                  <a:srgbClr val="000000"/>
                </a:solidFill>
                <a:effectLst/>
                <a:latin typeface="LineSeed"/>
              </a:rPr>
              <a:t>AI</a:t>
            </a:r>
            <a:r>
              <a:rPr lang="ja-JP" altLang="en-US" b="0" i="0" dirty="0">
                <a:solidFill>
                  <a:srgbClr val="000000"/>
                </a:solidFill>
                <a:effectLst/>
                <a:latin typeface="LineSeed"/>
              </a:rPr>
              <a:t>のバーチャル</a:t>
            </a:r>
            <a:r>
              <a:rPr lang="en-US" altLang="ja-JP" b="0" i="0" dirty="0">
                <a:solidFill>
                  <a:srgbClr val="000000"/>
                </a:solidFill>
                <a:effectLst/>
                <a:latin typeface="LineSeed"/>
              </a:rPr>
              <a:t>YouTuber</a:t>
            </a:r>
            <a:r>
              <a:rPr lang="ja-JP" altLang="en-US" b="0" i="0" dirty="0">
                <a:solidFill>
                  <a:srgbClr val="000000"/>
                </a:solidFill>
                <a:effectLst/>
                <a:latin typeface="LineSeed"/>
              </a:rPr>
              <a:t>です。</a:t>
            </a:r>
            <a:br>
              <a:rPr lang="ja-JP" altLang="en-US" dirty="0"/>
            </a:br>
            <a:r>
              <a:rPr lang="ja-JP" altLang="en-US" b="0" i="0" dirty="0">
                <a:solidFill>
                  <a:srgbClr val="000000"/>
                </a:solidFill>
                <a:effectLst/>
                <a:latin typeface="LineSeed"/>
              </a:rPr>
              <a:t>プレイはもちろん喋りも全て</a:t>
            </a:r>
            <a:r>
              <a:rPr lang="en-US" altLang="ja-JP" b="0" i="0" dirty="0">
                <a:solidFill>
                  <a:srgbClr val="000000"/>
                </a:solidFill>
                <a:effectLst/>
                <a:latin typeface="LineSeed"/>
              </a:rPr>
              <a:t>AI</a:t>
            </a:r>
            <a:r>
              <a:rPr lang="ja-JP" altLang="en-US" b="0" i="0" dirty="0">
                <a:solidFill>
                  <a:srgbClr val="000000"/>
                </a:solidFill>
                <a:effectLst/>
                <a:latin typeface="LineSeed"/>
              </a:rPr>
              <a:t>でできています。この</a:t>
            </a:r>
            <a:r>
              <a:rPr lang="en-US" altLang="ja-JP" b="0" i="0" dirty="0">
                <a:solidFill>
                  <a:srgbClr val="000000"/>
                </a:solidFill>
                <a:effectLst/>
                <a:latin typeface="LineSeed"/>
              </a:rPr>
              <a:t>AI</a:t>
            </a:r>
            <a:r>
              <a:rPr lang="ja-JP" altLang="en-US" b="0" i="0" dirty="0">
                <a:solidFill>
                  <a:srgbClr val="000000"/>
                </a:solidFill>
                <a:effectLst/>
                <a:latin typeface="LineSeed"/>
              </a:rPr>
              <a:t>をもとに</a:t>
            </a:r>
            <a:r>
              <a:rPr lang="en-US" altLang="ja-JP" b="0" i="0" dirty="0">
                <a:solidFill>
                  <a:srgbClr val="000000"/>
                </a:solidFill>
                <a:effectLst/>
                <a:latin typeface="LineSeed"/>
              </a:rPr>
              <a:t>AI</a:t>
            </a:r>
            <a:r>
              <a:rPr lang="ja-JP" altLang="en-US" b="0" i="0" dirty="0">
                <a:solidFill>
                  <a:srgbClr val="000000"/>
                </a:solidFill>
                <a:effectLst/>
                <a:latin typeface="LineSeed"/>
              </a:rPr>
              <a:t>が人間を超えることができるのかを調べてみました。</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10</a:t>
            </a:fld>
            <a:endParaRPr kumimoji="1" lang="ja-JP" altLang="en-US"/>
          </a:p>
        </p:txBody>
      </p:sp>
    </p:spTree>
    <p:extLst>
      <p:ext uri="{BB962C8B-B14F-4D97-AF65-F5344CB8AC3E}">
        <p14:creationId xmlns:p14="http://schemas.microsoft.com/office/powerpoint/2010/main" val="3031873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この</a:t>
            </a:r>
            <a:r>
              <a:rPr lang="en-US" altLang="ja-JP" b="0" i="0" dirty="0">
                <a:solidFill>
                  <a:srgbClr val="000000"/>
                </a:solidFill>
                <a:effectLst/>
                <a:latin typeface="LineSeed"/>
              </a:rPr>
              <a:t>AI2</a:t>
            </a:r>
            <a:r>
              <a:rPr lang="ja-JP" altLang="en-US" b="0" i="0" dirty="0">
                <a:solidFill>
                  <a:srgbClr val="000000"/>
                </a:solidFill>
                <a:effectLst/>
                <a:latin typeface="LineSeed"/>
              </a:rPr>
              <a:t>種類の</a:t>
            </a:r>
            <a:r>
              <a:rPr lang="en-US" altLang="ja-JP" b="0" i="0" dirty="0">
                <a:solidFill>
                  <a:srgbClr val="000000"/>
                </a:solidFill>
                <a:effectLst/>
                <a:latin typeface="LineSeed"/>
              </a:rPr>
              <a:t>AI</a:t>
            </a:r>
            <a:r>
              <a:rPr lang="ja-JP" altLang="en-US" b="0" i="0" dirty="0">
                <a:solidFill>
                  <a:srgbClr val="000000"/>
                </a:solidFill>
                <a:effectLst/>
                <a:latin typeface="LineSeed"/>
              </a:rPr>
              <a:t>からできています。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11</a:t>
            </a:fld>
            <a:endParaRPr kumimoji="1" lang="ja-JP" altLang="en-US"/>
          </a:p>
        </p:txBody>
      </p:sp>
    </p:spTree>
    <p:extLst>
      <p:ext uri="{BB962C8B-B14F-4D97-AF65-F5344CB8AC3E}">
        <p14:creationId xmlns:p14="http://schemas.microsoft.com/office/powerpoint/2010/main" val="865434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1</a:t>
            </a:r>
            <a:r>
              <a:rPr lang="ja-JP" altLang="en-US" b="0" i="0" dirty="0">
                <a:solidFill>
                  <a:srgbClr val="000000"/>
                </a:solidFill>
                <a:effectLst/>
                <a:latin typeface="LineSeed"/>
              </a:rPr>
              <a:t>つ目はプレイを担当している機械学習</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12</a:t>
            </a:fld>
            <a:endParaRPr kumimoji="1" lang="ja-JP" altLang="en-US"/>
          </a:p>
        </p:txBody>
      </p:sp>
    </p:spTree>
    <p:extLst>
      <p:ext uri="{BB962C8B-B14F-4D97-AF65-F5344CB8AC3E}">
        <p14:creationId xmlns:p14="http://schemas.microsoft.com/office/powerpoint/2010/main" val="327981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2</a:t>
            </a:r>
            <a:r>
              <a:rPr lang="ja-JP" altLang="en-US" b="0" i="0" dirty="0">
                <a:solidFill>
                  <a:srgbClr val="000000"/>
                </a:solidFill>
                <a:effectLst/>
                <a:latin typeface="LineSeed"/>
              </a:rPr>
              <a:t>つ目は喋り</a:t>
            </a:r>
            <a:r>
              <a:rPr lang="en-US" altLang="ja-JP" b="0" i="0" dirty="0">
                <a:solidFill>
                  <a:srgbClr val="000000"/>
                </a:solidFill>
                <a:effectLst/>
                <a:latin typeface="LineSeed"/>
              </a:rPr>
              <a:t>(</a:t>
            </a:r>
            <a:r>
              <a:rPr lang="ja-JP" altLang="en-US" b="0" i="0" dirty="0">
                <a:solidFill>
                  <a:srgbClr val="000000"/>
                </a:solidFill>
                <a:effectLst/>
                <a:latin typeface="LineSeed"/>
              </a:rPr>
              <a:t>コメント返信</a:t>
            </a:r>
            <a:r>
              <a:rPr lang="en-US" altLang="ja-JP" b="0" i="0" dirty="0">
                <a:solidFill>
                  <a:srgbClr val="000000"/>
                </a:solidFill>
                <a:effectLst/>
                <a:latin typeface="LineSeed"/>
              </a:rPr>
              <a:t>)</a:t>
            </a:r>
            <a:r>
              <a:rPr lang="ja-JP" altLang="en-US" b="0" i="0" dirty="0">
                <a:solidFill>
                  <a:srgbClr val="000000"/>
                </a:solidFill>
                <a:effectLst/>
                <a:latin typeface="LineSeed"/>
              </a:rPr>
              <a:t>を担当しているディープラーニングです。この</a:t>
            </a:r>
            <a:r>
              <a:rPr lang="en-US" altLang="ja-JP" b="0" i="0" dirty="0">
                <a:solidFill>
                  <a:srgbClr val="000000"/>
                </a:solidFill>
                <a:effectLst/>
                <a:latin typeface="LineSeed"/>
              </a:rPr>
              <a:t>AI</a:t>
            </a:r>
            <a:r>
              <a:rPr lang="ja-JP" altLang="en-US" b="0" i="0" dirty="0">
                <a:solidFill>
                  <a:srgbClr val="000000"/>
                </a:solidFill>
                <a:effectLst/>
                <a:latin typeface="LineSeed"/>
              </a:rPr>
              <a:t>は</a:t>
            </a:r>
            <a:r>
              <a:rPr lang="en-US" altLang="ja-JP" b="0" i="0" dirty="0">
                <a:solidFill>
                  <a:srgbClr val="000000"/>
                </a:solidFill>
                <a:effectLst/>
                <a:latin typeface="LineSeed"/>
              </a:rPr>
              <a:t>GPT-3</a:t>
            </a:r>
            <a:r>
              <a:rPr lang="ja-JP" altLang="en-US" b="0" i="0" dirty="0">
                <a:solidFill>
                  <a:srgbClr val="000000"/>
                </a:solidFill>
                <a:effectLst/>
                <a:latin typeface="LineSeed"/>
              </a:rPr>
              <a:t>というものを活用しています。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13</a:t>
            </a:fld>
            <a:endParaRPr kumimoji="1" lang="ja-JP" altLang="en-US"/>
          </a:p>
        </p:txBody>
      </p:sp>
    </p:spTree>
    <p:extLst>
      <p:ext uri="{BB962C8B-B14F-4D97-AF65-F5344CB8AC3E}">
        <p14:creationId xmlns:p14="http://schemas.microsoft.com/office/powerpoint/2010/main" val="3565062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プレイを担当している機械学習について説明します。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14</a:t>
            </a:fld>
            <a:endParaRPr kumimoji="1" lang="ja-JP" altLang="en-US"/>
          </a:p>
        </p:txBody>
      </p:sp>
    </p:spTree>
    <p:extLst>
      <p:ext uri="{BB962C8B-B14F-4D97-AF65-F5344CB8AC3E}">
        <p14:creationId xmlns:p14="http://schemas.microsoft.com/office/powerpoint/2010/main" val="95179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機械学習とはシングルタスクを得意とする</a:t>
            </a:r>
            <a:r>
              <a:rPr lang="en-US" altLang="ja-JP" b="0" i="0" dirty="0">
                <a:solidFill>
                  <a:srgbClr val="000000"/>
                </a:solidFill>
                <a:effectLst/>
                <a:latin typeface="LineSeed"/>
              </a:rPr>
              <a:t>AI</a:t>
            </a:r>
            <a:r>
              <a:rPr lang="ja-JP" altLang="en-US" b="0" i="0" dirty="0">
                <a:solidFill>
                  <a:srgbClr val="000000"/>
                </a:solidFill>
                <a:effectLst/>
                <a:latin typeface="LineSeed"/>
              </a:rPr>
              <a:t>です。特定のタスクを永遠と繰り返してできるようになる</a:t>
            </a:r>
            <a:r>
              <a:rPr lang="en-US" altLang="ja-JP" b="0" i="0" dirty="0">
                <a:solidFill>
                  <a:srgbClr val="000000"/>
                </a:solidFill>
                <a:effectLst/>
                <a:latin typeface="LineSeed"/>
              </a:rPr>
              <a:t>AI</a:t>
            </a:r>
            <a:r>
              <a:rPr lang="ja-JP" altLang="en-US" b="0" i="0" dirty="0">
                <a:solidFill>
                  <a:srgbClr val="000000"/>
                </a:solidFill>
                <a:effectLst/>
                <a:latin typeface="LineSeed"/>
              </a:rPr>
              <a:t>です。</a:t>
            </a:r>
            <a:br>
              <a:rPr lang="ja-JP" altLang="en-US" dirty="0"/>
            </a:br>
            <a:r>
              <a:rPr lang="ja-JP" altLang="en-US" b="0" i="0" dirty="0">
                <a:solidFill>
                  <a:srgbClr val="000000"/>
                </a:solidFill>
                <a:effectLst/>
                <a:latin typeface="LineSeed"/>
              </a:rPr>
              <a:t>ゲームでスコアがあるように機械学習にもスコアを与えます。 今回の例のマインクラフトだったら移動したり、ブロックを壊したり、敵にダメージを与えたりしたときにプラスのスコアを与える。 ダメージを受けたり死んでしまったりしたらマイナスのスコアを与えるなど設定します。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15</a:t>
            </a:fld>
            <a:endParaRPr kumimoji="1" lang="ja-JP" altLang="en-US"/>
          </a:p>
        </p:txBody>
      </p:sp>
    </p:spTree>
    <p:extLst>
      <p:ext uri="{BB962C8B-B14F-4D97-AF65-F5344CB8AC3E}">
        <p14:creationId xmlns:p14="http://schemas.microsoft.com/office/powerpoint/2010/main" val="4110924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人が定義する必要があるため人間より優れることはないと考察することができます。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16</a:t>
            </a:fld>
            <a:endParaRPr kumimoji="1" lang="ja-JP" altLang="en-US"/>
          </a:p>
        </p:txBody>
      </p:sp>
    </p:spTree>
    <p:extLst>
      <p:ext uri="{BB962C8B-B14F-4D97-AF65-F5344CB8AC3E}">
        <p14:creationId xmlns:p14="http://schemas.microsoft.com/office/powerpoint/2010/main" val="597681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喋り</a:t>
            </a:r>
            <a:r>
              <a:rPr lang="en-US" altLang="ja-JP" b="0" i="0" dirty="0">
                <a:solidFill>
                  <a:srgbClr val="000000"/>
                </a:solidFill>
                <a:effectLst/>
                <a:latin typeface="LineSeed"/>
              </a:rPr>
              <a:t>(</a:t>
            </a:r>
            <a:r>
              <a:rPr lang="ja-JP" altLang="en-US" b="0" i="0" dirty="0">
                <a:solidFill>
                  <a:srgbClr val="000000"/>
                </a:solidFill>
                <a:effectLst/>
                <a:latin typeface="LineSeed"/>
              </a:rPr>
              <a:t>コメント返信</a:t>
            </a:r>
            <a:r>
              <a:rPr lang="en-US" altLang="ja-JP" b="0" i="0" dirty="0">
                <a:solidFill>
                  <a:srgbClr val="000000"/>
                </a:solidFill>
                <a:effectLst/>
                <a:latin typeface="LineSeed"/>
              </a:rPr>
              <a:t>)</a:t>
            </a:r>
            <a:r>
              <a:rPr lang="ja-JP" altLang="en-US" b="0" i="0" dirty="0">
                <a:solidFill>
                  <a:srgbClr val="000000"/>
                </a:solidFill>
                <a:effectLst/>
                <a:latin typeface="LineSeed"/>
              </a:rPr>
              <a:t>を担当しているディープラーニングについて説明します。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17</a:t>
            </a:fld>
            <a:endParaRPr kumimoji="1" lang="ja-JP" altLang="en-US"/>
          </a:p>
        </p:txBody>
      </p:sp>
    </p:spTree>
    <p:extLst>
      <p:ext uri="{BB962C8B-B14F-4D97-AF65-F5344CB8AC3E}">
        <p14:creationId xmlns:p14="http://schemas.microsoft.com/office/powerpoint/2010/main" val="2805019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ディープラーニングは先ほど紹介した機械学習の一種です。 人間の脳みその構造を再現したもので、</a:t>
            </a:r>
            <a:r>
              <a:rPr lang="en-US" altLang="ja-JP" b="0" i="0" dirty="0">
                <a:solidFill>
                  <a:srgbClr val="000000"/>
                </a:solidFill>
                <a:effectLst/>
                <a:latin typeface="LineSeed"/>
              </a:rPr>
              <a:t>AI</a:t>
            </a:r>
            <a:r>
              <a:rPr lang="ja-JP" altLang="en-US" b="0" i="0" dirty="0">
                <a:solidFill>
                  <a:srgbClr val="000000"/>
                </a:solidFill>
                <a:effectLst/>
                <a:latin typeface="LineSeed"/>
              </a:rPr>
              <a:t>が特徴を自動的に定義する事ができます。</a:t>
            </a:r>
            <a:br>
              <a:rPr lang="ja-JP" altLang="en-US" dirty="0"/>
            </a:br>
            <a:r>
              <a:rPr lang="ja-JP" altLang="en-US" b="0" i="0" dirty="0">
                <a:solidFill>
                  <a:srgbClr val="000000"/>
                </a:solidFill>
                <a:effectLst/>
                <a:latin typeface="LineSeed"/>
              </a:rPr>
              <a:t>機械学習にはできない自分で成長することができます。</a:t>
            </a:r>
            <a:br>
              <a:rPr lang="ja-JP" altLang="en-US" dirty="0"/>
            </a:br>
            <a:r>
              <a:rPr lang="ja-JP" altLang="en-US" b="0" i="0" dirty="0">
                <a:solidFill>
                  <a:srgbClr val="000000"/>
                </a:solidFill>
                <a:effectLst/>
                <a:latin typeface="LineSeed"/>
              </a:rPr>
              <a:t>今回の例で上げた</a:t>
            </a:r>
            <a:r>
              <a:rPr lang="en-US" altLang="ja-JP" b="0" i="0" dirty="0" err="1">
                <a:solidFill>
                  <a:srgbClr val="000000"/>
                </a:solidFill>
                <a:effectLst/>
                <a:latin typeface="LineSeed"/>
              </a:rPr>
              <a:t>Vtuber</a:t>
            </a:r>
            <a:r>
              <a:rPr lang="ja-JP" altLang="en-US" b="0" i="0" dirty="0">
                <a:solidFill>
                  <a:srgbClr val="000000"/>
                </a:solidFill>
                <a:effectLst/>
                <a:latin typeface="LineSeed"/>
              </a:rPr>
              <a:t>は</a:t>
            </a:r>
            <a:r>
              <a:rPr lang="en-US" altLang="ja-JP" b="0" i="0" dirty="0">
                <a:solidFill>
                  <a:srgbClr val="000000"/>
                </a:solidFill>
                <a:effectLst/>
                <a:latin typeface="LineSeed"/>
              </a:rPr>
              <a:t>GPT-3</a:t>
            </a:r>
            <a:r>
              <a:rPr lang="ja-JP" altLang="en-US" b="0" i="0" dirty="0">
                <a:solidFill>
                  <a:srgbClr val="000000"/>
                </a:solidFill>
                <a:effectLst/>
                <a:latin typeface="LineSeed"/>
              </a:rPr>
              <a:t>というディープラーニングでできた</a:t>
            </a:r>
            <a:r>
              <a:rPr lang="en-US" altLang="ja-JP" b="0" i="0" dirty="0">
                <a:solidFill>
                  <a:srgbClr val="000000"/>
                </a:solidFill>
                <a:effectLst/>
                <a:latin typeface="LineSeed"/>
              </a:rPr>
              <a:t>AI</a:t>
            </a:r>
            <a:r>
              <a:rPr lang="ja-JP" altLang="en-US" b="0" i="0" dirty="0">
                <a:solidFill>
                  <a:srgbClr val="000000"/>
                </a:solidFill>
                <a:effectLst/>
                <a:latin typeface="LineSeed"/>
              </a:rPr>
              <a:t>を使用しています。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18</a:t>
            </a:fld>
            <a:endParaRPr kumimoji="1" lang="ja-JP" altLang="en-US"/>
          </a:p>
        </p:txBody>
      </p:sp>
    </p:spTree>
    <p:extLst>
      <p:ext uri="{BB962C8B-B14F-4D97-AF65-F5344CB8AC3E}">
        <p14:creationId xmlns:p14="http://schemas.microsoft.com/office/powerpoint/2010/main" val="411602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GPT-3(Generative Pre-trained Transformer 3)</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19</a:t>
            </a:fld>
            <a:endParaRPr kumimoji="1" lang="ja-JP" altLang="en-US"/>
          </a:p>
        </p:txBody>
      </p:sp>
    </p:spTree>
    <p:extLst>
      <p:ext uri="{BB962C8B-B14F-4D97-AF65-F5344CB8AC3E}">
        <p14:creationId xmlns:p14="http://schemas.microsoft.com/office/powerpoint/2010/main" val="4117668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AI</a:t>
            </a:r>
            <a:r>
              <a:rPr lang="ja-JP" altLang="en-US" b="0" i="0" dirty="0">
                <a:solidFill>
                  <a:srgbClr val="000000"/>
                </a:solidFill>
                <a:effectLst/>
                <a:latin typeface="LineSeed"/>
              </a:rPr>
              <a:t>とは</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a:t>
            </a:fld>
            <a:endParaRPr kumimoji="1" lang="ja-JP" altLang="en-US"/>
          </a:p>
        </p:txBody>
      </p:sp>
    </p:spTree>
    <p:extLst>
      <p:ext uri="{BB962C8B-B14F-4D97-AF65-F5344CB8AC3E}">
        <p14:creationId xmlns:p14="http://schemas.microsoft.com/office/powerpoint/2010/main" val="1085164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強すぎる</a:t>
            </a:r>
            <a:r>
              <a:rPr lang="en-US" altLang="ja-JP" b="0" i="0" dirty="0">
                <a:solidFill>
                  <a:srgbClr val="000000"/>
                </a:solidFill>
                <a:effectLst/>
                <a:latin typeface="LineSeed"/>
              </a:rPr>
              <a:t>AI</a:t>
            </a:r>
            <a:r>
              <a:rPr lang="ja-JP" altLang="en-US" b="0" i="0" dirty="0">
                <a:solidFill>
                  <a:srgbClr val="000000"/>
                </a:solidFill>
                <a:effectLst/>
                <a:latin typeface="LineSeed"/>
              </a:rPr>
              <a:t>として現在話題沸騰中の</a:t>
            </a:r>
            <a:r>
              <a:rPr lang="en-US" altLang="ja-JP" b="0" i="0" dirty="0">
                <a:solidFill>
                  <a:srgbClr val="000000"/>
                </a:solidFill>
                <a:effectLst/>
                <a:latin typeface="LineSeed"/>
              </a:rPr>
              <a:t>GPT-3</a:t>
            </a:r>
            <a:r>
              <a:rPr lang="ja-JP" altLang="en-US" b="0" i="0" dirty="0">
                <a:solidFill>
                  <a:srgbClr val="000000"/>
                </a:solidFill>
                <a:effectLst/>
                <a:latin typeface="LineSeed"/>
              </a:rPr>
              <a:t>は</a:t>
            </a:r>
            <a:r>
              <a:rPr lang="en-US" altLang="ja-JP" b="0" i="0" dirty="0" err="1">
                <a:solidFill>
                  <a:srgbClr val="000000"/>
                </a:solidFill>
                <a:effectLst/>
                <a:latin typeface="LineSeed"/>
              </a:rPr>
              <a:t>OpenAI</a:t>
            </a:r>
            <a:r>
              <a:rPr lang="ja-JP" altLang="en-US" b="0" i="0" dirty="0">
                <a:solidFill>
                  <a:srgbClr val="000000"/>
                </a:solidFill>
                <a:effectLst/>
                <a:latin typeface="LineSeed"/>
              </a:rPr>
              <a:t>というイーロン・マスク氏筆頭に立ち上げられた非営利団体が開発・公開しています。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20</a:t>
            </a:fld>
            <a:endParaRPr kumimoji="1" lang="ja-JP" altLang="en-US"/>
          </a:p>
        </p:txBody>
      </p:sp>
    </p:spTree>
    <p:extLst>
      <p:ext uri="{BB962C8B-B14F-4D97-AF65-F5344CB8AC3E}">
        <p14:creationId xmlns:p14="http://schemas.microsoft.com/office/powerpoint/2010/main" val="693812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そんな</a:t>
            </a:r>
            <a:r>
              <a:rPr lang="en-US" altLang="ja-JP" b="0" i="0" dirty="0">
                <a:solidFill>
                  <a:srgbClr val="000000"/>
                </a:solidFill>
                <a:effectLst/>
                <a:latin typeface="LineSeed"/>
              </a:rPr>
              <a:t>GPT-3</a:t>
            </a:r>
            <a:r>
              <a:rPr lang="ja-JP" altLang="en-US" b="0" i="0" dirty="0">
                <a:solidFill>
                  <a:srgbClr val="000000"/>
                </a:solidFill>
                <a:effectLst/>
                <a:latin typeface="LineSeed"/>
              </a:rPr>
              <a:t>は文章生成</a:t>
            </a:r>
            <a:r>
              <a:rPr lang="en-US" altLang="ja-JP" b="0" i="0" dirty="0">
                <a:solidFill>
                  <a:srgbClr val="000000"/>
                </a:solidFill>
                <a:effectLst/>
                <a:latin typeface="LineSeed"/>
              </a:rPr>
              <a:t>AI</a:t>
            </a:r>
            <a:r>
              <a:rPr lang="ja-JP" altLang="en-US" b="0" i="0" dirty="0">
                <a:solidFill>
                  <a:srgbClr val="000000"/>
                </a:solidFill>
                <a:effectLst/>
                <a:latin typeface="LineSeed"/>
              </a:rPr>
              <a:t>という種類になります。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21</a:t>
            </a:fld>
            <a:endParaRPr kumimoji="1" lang="ja-JP" altLang="en-US"/>
          </a:p>
        </p:txBody>
      </p:sp>
    </p:spTree>
    <p:extLst>
      <p:ext uri="{BB962C8B-B14F-4D97-AF65-F5344CB8AC3E}">
        <p14:creationId xmlns:p14="http://schemas.microsoft.com/office/powerpoint/2010/main" val="2931130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GPT-3</a:t>
            </a:r>
            <a:r>
              <a:rPr lang="ja-JP" altLang="en-US" b="0" i="0" dirty="0">
                <a:solidFill>
                  <a:srgbClr val="000000"/>
                </a:solidFill>
                <a:effectLst/>
                <a:latin typeface="LineSeed"/>
              </a:rPr>
              <a:t>のここがすごい！</a:t>
            </a:r>
            <a:br>
              <a:rPr lang="ja-JP" altLang="en-US" dirty="0"/>
            </a:br>
            <a:r>
              <a:rPr lang="ja-JP" altLang="en-US" b="0" i="0" dirty="0">
                <a:solidFill>
                  <a:srgbClr val="000000"/>
                </a:solidFill>
                <a:effectLst/>
                <a:latin typeface="LineSeed"/>
              </a:rPr>
              <a:t>とても使いやすく手軽</a:t>
            </a:r>
            <a:br>
              <a:rPr lang="ja-JP" altLang="en-US" dirty="0"/>
            </a:br>
            <a:r>
              <a:rPr lang="en-US" altLang="ja-JP" b="0" i="0" dirty="0">
                <a:solidFill>
                  <a:srgbClr val="000000"/>
                </a:solidFill>
                <a:effectLst/>
                <a:latin typeface="LineSeed"/>
              </a:rPr>
              <a:t>100</a:t>
            </a:r>
            <a:r>
              <a:rPr lang="ja-JP" altLang="en-US" b="0" i="0" dirty="0">
                <a:solidFill>
                  <a:srgbClr val="000000"/>
                </a:solidFill>
                <a:effectLst/>
                <a:latin typeface="LineSeed"/>
              </a:rPr>
              <a:t>万ユーザーを</a:t>
            </a:r>
            <a:r>
              <a:rPr lang="en-US" altLang="ja-JP" b="0" i="0" dirty="0">
                <a:solidFill>
                  <a:srgbClr val="000000"/>
                </a:solidFill>
                <a:effectLst/>
                <a:latin typeface="LineSeed"/>
              </a:rPr>
              <a:t>5</a:t>
            </a:r>
            <a:r>
              <a:rPr lang="ja-JP" altLang="en-US" b="0" i="0" dirty="0">
                <a:solidFill>
                  <a:srgbClr val="000000"/>
                </a:solidFill>
                <a:effectLst/>
                <a:latin typeface="LineSeed"/>
              </a:rPr>
              <a:t>日で達成</a:t>
            </a:r>
            <a:br>
              <a:rPr lang="ja-JP" altLang="en-US" dirty="0"/>
            </a:br>
            <a:r>
              <a:rPr lang="ja-JP" altLang="en-US" b="0" i="0" dirty="0">
                <a:solidFill>
                  <a:srgbClr val="000000"/>
                </a:solidFill>
                <a:effectLst/>
                <a:latin typeface="LineSeed"/>
              </a:rPr>
              <a:t>会話をするように返答</a:t>
            </a:r>
            <a:br>
              <a:rPr lang="ja-JP" altLang="en-US" dirty="0"/>
            </a:br>
            <a:r>
              <a:rPr lang="ja-JP" altLang="en-US" b="0" i="0" dirty="0">
                <a:solidFill>
                  <a:srgbClr val="000000"/>
                </a:solidFill>
                <a:effectLst/>
                <a:latin typeface="LineSeed"/>
              </a:rPr>
              <a:t>できないことがないぐらいに賢い</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22</a:t>
            </a:fld>
            <a:endParaRPr kumimoji="1" lang="ja-JP" altLang="en-US"/>
          </a:p>
        </p:txBody>
      </p:sp>
    </p:spTree>
    <p:extLst>
      <p:ext uri="{BB962C8B-B14F-4D97-AF65-F5344CB8AC3E}">
        <p14:creationId xmlns:p14="http://schemas.microsoft.com/office/powerpoint/2010/main" val="1697435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GPT-3</a:t>
            </a:r>
            <a:r>
              <a:rPr lang="ja-JP" altLang="en-US" b="0" i="0" dirty="0">
                <a:solidFill>
                  <a:srgbClr val="000000"/>
                </a:solidFill>
                <a:effectLst/>
                <a:latin typeface="LineSeed"/>
              </a:rPr>
              <a:t>は</a:t>
            </a:r>
            <a:r>
              <a:rPr lang="en-US" altLang="ja-JP" b="0" i="0" dirty="0" err="1">
                <a:solidFill>
                  <a:srgbClr val="000000"/>
                </a:solidFill>
                <a:effectLst/>
                <a:latin typeface="LineSeed"/>
              </a:rPr>
              <a:t>OpenAI</a:t>
            </a:r>
            <a:r>
              <a:rPr lang="ja-JP" altLang="en-US" b="0" i="0" dirty="0">
                <a:solidFill>
                  <a:srgbClr val="000000"/>
                </a:solidFill>
                <a:effectLst/>
                <a:latin typeface="LineSeed"/>
              </a:rPr>
              <a:t>のアカウントがあれば誰でも利用可能です。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23</a:t>
            </a:fld>
            <a:endParaRPr kumimoji="1" lang="ja-JP" altLang="en-US"/>
          </a:p>
        </p:txBody>
      </p:sp>
    </p:spTree>
    <p:extLst>
      <p:ext uri="{BB962C8B-B14F-4D97-AF65-F5344CB8AC3E}">
        <p14:creationId xmlns:p14="http://schemas.microsoft.com/office/powerpoint/2010/main" val="2840511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100</a:t>
            </a:r>
            <a:r>
              <a:rPr lang="ja-JP" altLang="en-US" b="0" i="0" dirty="0">
                <a:solidFill>
                  <a:srgbClr val="000000"/>
                </a:solidFill>
                <a:effectLst/>
                <a:latin typeface="LineSeed"/>
              </a:rPr>
              <a:t>万ユーザーを</a:t>
            </a:r>
            <a:r>
              <a:rPr lang="en-US" altLang="ja-JP" b="0" i="0" dirty="0">
                <a:solidFill>
                  <a:srgbClr val="000000"/>
                </a:solidFill>
                <a:effectLst/>
                <a:latin typeface="LineSeed"/>
              </a:rPr>
              <a:t>5</a:t>
            </a:r>
            <a:r>
              <a:rPr lang="ja-JP" altLang="en-US" b="0" i="0" dirty="0">
                <a:solidFill>
                  <a:srgbClr val="000000"/>
                </a:solidFill>
                <a:effectLst/>
                <a:latin typeface="LineSeed"/>
              </a:rPr>
              <a:t>日で達成</a:t>
            </a:r>
            <a:br>
              <a:rPr lang="ja-JP" altLang="en-US" dirty="0"/>
            </a:br>
            <a:r>
              <a:rPr lang="ja-JP" altLang="en-US" b="0" i="0" dirty="0">
                <a:solidFill>
                  <a:srgbClr val="000000"/>
                </a:solidFill>
                <a:effectLst/>
                <a:latin typeface="LineSeed"/>
              </a:rPr>
              <a:t>みなさんが知っている大物サービスよりも大幅に短い時間で多くのユーザー数を獲得しています。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24</a:t>
            </a:fld>
            <a:endParaRPr kumimoji="1" lang="ja-JP" altLang="en-US"/>
          </a:p>
        </p:txBody>
      </p:sp>
    </p:spTree>
    <p:extLst>
      <p:ext uri="{BB962C8B-B14F-4D97-AF65-F5344CB8AC3E}">
        <p14:creationId xmlns:p14="http://schemas.microsoft.com/office/powerpoint/2010/main" val="485941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チャットをするような感覚で使える。</a:t>
            </a:r>
            <a:br>
              <a:rPr lang="ja-JP" altLang="en-US" dirty="0"/>
            </a:br>
            <a:r>
              <a:rPr lang="ja-JP" altLang="en-US" b="0" i="0" dirty="0">
                <a:solidFill>
                  <a:srgbClr val="000000"/>
                </a:solidFill>
                <a:effectLst/>
                <a:latin typeface="LineSeed"/>
              </a:rPr>
              <a:t>画面はとても見やすくシンプルでほんとに使いやすいです。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25</a:t>
            </a:fld>
            <a:endParaRPr kumimoji="1" lang="ja-JP" altLang="en-US"/>
          </a:p>
        </p:txBody>
      </p:sp>
    </p:spTree>
    <p:extLst>
      <p:ext uri="{BB962C8B-B14F-4D97-AF65-F5344CB8AC3E}">
        <p14:creationId xmlns:p14="http://schemas.microsoft.com/office/powerpoint/2010/main" val="900546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できないことがないぐらいに賢い</a:t>
            </a:r>
            <a:br>
              <a:rPr lang="ja-JP" altLang="en-US" dirty="0"/>
            </a:br>
            <a:r>
              <a:rPr lang="en-US" altLang="ja-JP" b="0" i="0" dirty="0">
                <a:solidFill>
                  <a:srgbClr val="000000"/>
                </a:solidFill>
                <a:effectLst/>
                <a:latin typeface="LineSeed"/>
              </a:rPr>
              <a:t>GPT-3</a:t>
            </a:r>
            <a:r>
              <a:rPr lang="ja-JP" altLang="en-US" b="0" i="0" dirty="0">
                <a:solidFill>
                  <a:srgbClr val="000000"/>
                </a:solidFill>
                <a:effectLst/>
                <a:latin typeface="LineSeed"/>
              </a:rPr>
              <a:t>はとても多くのことができます。</a:t>
            </a:r>
            <a:br>
              <a:rPr lang="ja-JP" altLang="en-US" dirty="0"/>
            </a:br>
            <a:r>
              <a:rPr lang="ja-JP" altLang="en-US" b="0" i="0" dirty="0">
                <a:solidFill>
                  <a:srgbClr val="000000"/>
                </a:solidFill>
                <a:effectLst/>
                <a:latin typeface="LineSeed"/>
              </a:rPr>
              <a:t>会話はもちろん。作詞作曲。翻訳や要約プログラミングなどができます。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26</a:t>
            </a:fld>
            <a:endParaRPr kumimoji="1" lang="ja-JP" altLang="en-US"/>
          </a:p>
        </p:txBody>
      </p:sp>
    </p:spTree>
    <p:extLst>
      <p:ext uri="{BB962C8B-B14F-4D97-AF65-F5344CB8AC3E}">
        <p14:creationId xmlns:p14="http://schemas.microsoft.com/office/powerpoint/2010/main" val="4014948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ではなぜ文章生成</a:t>
            </a:r>
            <a:r>
              <a:rPr lang="en-US" altLang="ja-JP" b="0" i="0" dirty="0">
                <a:solidFill>
                  <a:srgbClr val="000000"/>
                </a:solidFill>
                <a:effectLst/>
                <a:latin typeface="LineSeed"/>
              </a:rPr>
              <a:t>AI</a:t>
            </a:r>
            <a:r>
              <a:rPr lang="ja-JP" altLang="en-US" b="0" i="0" dirty="0">
                <a:solidFill>
                  <a:srgbClr val="000000"/>
                </a:solidFill>
                <a:effectLst/>
                <a:latin typeface="LineSeed"/>
              </a:rPr>
              <a:t>である</a:t>
            </a:r>
            <a:r>
              <a:rPr lang="en-US" altLang="ja-JP" b="0" i="0" dirty="0">
                <a:solidFill>
                  <a:srgbClr val="000000"/>
                </a:solidFill>
                <a:effectLst/>
                <a:latin typeface="LineSeed"/>
              </a:rPr>
              <a:t>GPT-3</a:t>
            </a:r>
            <a:r>
              <a:rPr lang="ja-JP" altLang="en-US" b="0" i="0" dirty="0">
                <a:solidFill>
                  <a:srgbClr val="000000"/>
                </a:solidFill>
                <a:effectLst/>
                <a:latin typeface="LineSeed"/>
              </a:rPr>
              <a:t>がここまで賢いのか</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27</a:t>
            </a:fld>
            <a:endParaRPr kumimoji="1" lang="ja-JP" altLang="en-US"/>
          </a:p>
        </p:txBody>
      </p:sp>
    </p:spTree>
    <p:extLst>
      <p:ext uri="{BB962C8B-B14F-4D97-AF65-F5344CB8AC3E}">
        <p14:creationId xmlns:p14="http://schemas.microsoft.com/office/powerpoint/2010/main" val="59321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GPT-3</a:t>
            </a:r>
            <a:r>
              <a:rPr lang="ja-JP" altLang="en-US" b="0" i="0" dirty="0">
                <a:solidFill>
                  <a:srgbClr val="000000"/>
                </a:solidFill>
                <a:effectLst/>
                <a:latin typeface="LineSeed"/>
              </a:rPr>
              <a:t>は</a:t>
            </a:r>
            <a:r>
              <a:rPr lang="en-US" altLang="ja-JP" b="0" i="0" dirty="0">
                <a:solidFill>
                  <a:srgbClr val="000000"/>
                </a:solidFill>
                <a:effectLst/>
                <a:latin typeface="LineSeed"/>
              </a:rPr>
              <a:t>45TB</a:t>
            </a:r>
            <a:r>
              <a:rPr lang="ja-JP" altLang="en-US" b="0" i="0" dirty="0">
                <a:solidFill>
                  <a:srgbClr val="000000"/>
                </a:solidFill>
                <a:effectLst/>
                <a:latin typeface="LineSeed"/>
              </a:rPr>
              <a:t>もの莫大なデータを学習しています。しかも現在も学習データは増え続けているというのです。</a:t>
            </a:r>
            <a:br>
              <a:rPr lang="ja-JP" altLang="en-US" dirty="0"/>
            </a:br>
            <a:r>
              <a:rPr lang="ja-JP" altLang="en-US" b="0" i="0" dirty="0">
                <a:solidFill>
                  <a:srgbClr val="000000"/>
                </a:solidFill>
                <a:effectLst/>
                <a:latin typeface="LineSeed"/>
              </a:rPr>
              <a:t>そして音楽系のサイトやプログラミングや論文などを学習しているため様々なことを行うことができます。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28</a:t>
            </a:fld>
            <a:endParaRPr kumimoji="1" lang="ja-JP" altLang="en-US"/>
          </a:p>
        </p:txBody>
      </p:sp>
    </p:spTree>
    <p:extLst>
      <p:ext uri="{BB962C8B-B14F-4D97-AF65-F5344CB8AC3E}">
        <p14:creationId xmlns:p14="http://schemas.microsoft.com/office/powerpoint/2010/main" val="2899990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GPT-3</a:t>
            </a:r>
            <a:r>
              <a:rPr lang="ja-JP" altLang="en-US" b="0" i="0" dirty="0">
                <a:solidFill>
                  <a:srgbClr val="000000"/>
                </a:solidFill>
                <a:effectLst/>
                <a:latin typeface="LineSeed"/>
              </a:rPr>
              <a:t>の欠点はコスト</a:t>
            </a:r>
            <a:r>
              <a:rPr lang="en-US" altLang="ja-JP" b="0" i="0" dirty="0">
                <a:solidFill>
                  <a:srgbClr val="000000"/>
                </a:solidFill>
                <a:effectLst/>
                <a:latin typeface="LineSeed"/>
              </a:rPr>
              <a:t>(</a:t>
            </a:r>
            <a:r>
              <a:rPr lang="ja-JP" altLang="en-US" b="0" i="0" dirty="0">
                <a:solidFill>
                  <a:srgbClr val="000000"/>
                </a:solidFill>
                <a:effectLst/>
                <a:latin typeface="LineSeed"/>
              </a:rPr>
              <a:t>金</a:t>
            </a:r>
            <a:r>
              <a:rPr lang="en-US" altLang="ja-JP" b="0" i="0" dirty="0">
                <a:solidFill>
                  <a:srgbClr val="000000"/>
                </a:solidFill>
                <a:effectLst/>
                <a:latin typeface="LineSeed"/>
              </a:rPr>
              <a:t>)</a:t>
            </a:r>
            <a:r>
              <a:rPr lang="ja-JP" altLang="en-US" b="0" i="0" dirty="0">
                <a:solidFill>
                  <a:srgbClr val="000000"/>
                </a:solidFill>
                <a:effectLst/>
                <a:latin typeface="LineSeed"/>
              </a:rPr>
              <a:t>がかかる。データがデタラメの可能性がある。データが古い</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30</a:t>
            </a:fld>
            <a:endParaRPr kumimoji="1" lang="ja-JP" altLang="en-US"/>
          </a:p>
        </p:txBody>
      </p:sp>
    </p:spTree>
    <p:extLst>
      <p:ext uri="{BB962C8B-B14F-4D97-AF65-F5344CB8AC3E}">
        <p14:creationId xmlns:p14="http://schemas.microsoft.com/office/powerpoint/2010/main" val="1085260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AI(Artificial Intelligence)</a:t>
            </a:r>
            <a:r>
              <a:rPr lang="ja-JP" altLang="en-US" b="0" i="0" dirty="0">
                <a:solidFill>
                  <a:srgbClr val="000000"/>
                </a:solidFill>
                <a:effectLst/>
                <a:latin typeface="LineSeed"/>
              </a:rPr>
              <a:t>とは日本語で人工知能のことです。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a:t>
            </a:fld>
            <a:endParaRPr kumimoji="1" lang="ja-JP" altLang="en-US"/>
          </a:p>
        </p:txBody>
      </p:sp>
    </p:spTree>
    <p:extLst>
      <p:ext uri="{BB962C8B-B14F-4D97-AF65-F5344CB8AC3E}">
        <p14:creationId xmlns:p14="http://schemas.microsoft.com/office/powerpoint/2010/main" val="3930190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GPT-3</a:t>
            </a:r>
            <a:r>
              <a:rPr lang="ja-JP" altLang="en-US" b="0" i="0" dirty="0">
                <a:solidFill>
                  <a:srgbClr val="000000"/>
                </a:solidFill>
                <a:effectLst/>
                <a:latin typeface="LineSeed"/>
              </a:rPr>
              <a:t>を</a:t>
            </a:r>
            <a:r>
              <a:rPr lang="en-US" altLang="ja-JP" b="0" i="0" dirty="0">
                <a:solidFill>
                  <a:srgbClr val="000000"/>
                </a:solidFill>
                <a:effectLst/>
                <a:latin typeface="LineSeed"/>
              </a:rPr>
              <a:t>1</a:t>
            </a:r>
            <a:r>
              <a:rPr lang="ja-JP" altLang="en-US" b="0" i="0" dirty="0">
                <a:solidFill>
                  <a:srgbClr val="000000"/>
                </a:solidFill>
                <a:effectLst/>
                <a:latin typeface="LineSeed"/>
              </a:rPr>
              <a:t>日維持するのに</a:t>
            </a:r>
            <a:r>
              <a:rPr lang="en-US" altLang="ja-JP" b="0" i="0" dirty="0">
                <a:solidFill>
                  <a:srgbClr val="000000"/>
                </a:solidFill>
                <a:effectLst/>
                <a:latin typeface="LineSeed"/>
              </a:rPr>
              <a:t>100</a:t>
            </a:r>
            <a:r>
              <a:rPr lang="ja-JP" altLang="en-US" b="0" i="0" dirty="0">
                <a:solidFill>
                  <a:srgbClr val="000000"/>
                </a:solidFill>
                <a:effectLst/>
                <a:latin typeface="LineSeed"/>
              </a:rPr>
              <a:t>万</a:t>
            </a:r>
            <a:r>
              <a:rPr lang="en-US" altLang="ja-JP" b="0" i="0" dirty="0">
                <a:solidFill>
                  <a:srgbClr val="000000"/>
                </a:solidFill>
                <a:effectLst/>
                <a:latin typeface="LineSeed"/>
              </a:rPr>
              <a:t>USD</a:t>
            </a:r>
            <a:r>
              <a:rPr lang="ja-JP" altLang="en-US" b="0" i="0" dirty="0">
                <a:solidFill>
                  <a:srgbClr val="000000"/>
                </a:solidFill>
                <a:effectLst/>
                <a:latin typeface="LineSeed"/>
              </a:rPr>
              <a:t>。日本円で約</a:t>
            </a:r>
            <a:r>
              <a:rPr lang="en-US" altLang="ja-JP" b="0" i="0" dirty="0">
                <a:solidFill>
                  <a:srgbClr val="000000"/>
                </a:solidFill>
                <a:effectLst/>
                <a:latin typeface="LineSeed"/>
              </a:rPr>
              <a:t>130</a:t>
            </a:r>
            <a:r>
              <a:rPr lang="ja-JP" altLang="en-US" b="0" i="0" dirty="0">
                <a:solidFill>
                  <a:srgbClr val="000000"/>
                </a:solidFill>
                <a:effectLst/>
                <a:latin typeface="LineSeed"/>
              </a:rPr>
              <a:t>億円かかるそうです。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31</a:t>
            </a:fld>
            <a:endParaRPr kumimoji="1" lang="ja-JP" altLang="en-US"/>
          </a:p>
        </p:txBody>
      </p:sp>
    </p:spTree>
    <p:extLst>
      <p:ext uri="{BB962C8B-B14F-4D97-AF65-F5344CB8AC3E}">
        <p14:creationId xmlns:p14="http://schemas.microsoft.com/office/powerpoint/2010/main" val="2318594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一日に平均で</a:t>
            </a:r>
            <a:r>
              <a:rPr lang="en-US" altLang="ja-JP" b="0" i="0" dirty="0">
                <a:solidFill>
                  <a:srgbClr val="000000"/>
                </a:solidFill>
                <a:effectLst/>
                <a:latin typeface="LineSeed"/>
              </a:rPr>
              <a:t>45</a:t>
            </a:r>
            <a:r>
              <a:rPr lang="ja-JP" altLang="en-US" b="0" i="0" dirty="0">
                <a:solidFill>
                  <a:srgbClr val="000000"/>
                </a:solidFill>
                <a:effectLst/>
                <a:latin typeface="LineSeed"/>
              </a:rPr>
              <a:t>億単語出力されているから</a:t>
            </a:r>
            <a:r>
              <a:rPr lang="en-US" altLang="ja-JP" b="0" i="0" dirty="0">
                <a:solidFill>
                  <a:srgbClr val="000000"/>
                </a:solidFill>
                <a:effectLst/>
                <a:latin typeface="LineSeed"/>
              </a:rPr>
              <a:t>1</a:t>
            </a:r>
            <a:r>
              <a:rPr lang="ja-JP" altLang="en-US" b="0" i="0" dirty="0">
                <a:solidFill>
                  <a:srgbClr val="000000"/>
                </a:solidFill>
                <a:effectLst/>
                <a:latin typeface="LineSeed"/>
              </a:rPr>
              <a:t>単語あたり</a:t>
            </a:r>
            <a:r>
              <a:rPr lang="en-US" altLang="ja-JP" b="0" i="0" dirty="0">
                <a:solidFill>
                  <a:srgbClr val="000000"/>
                </a:solidFill>
                <a:effectLst/>
                <a:latin typeface="LineSeed"/>
              </a:rPr>
              <a:t>3</a:t>
            </a:r>
            <a:r>
              <a:rPr lang="ja-JP" altLang="en-US" b="0" i="0" dirty="0">
                <a:solidFill>
                  <a:srgbClr val="000000"/>
                </a:solidFill>
                <a:effectLst/>
                <a:latin typeface="LineSeed"/>
              </a:rPr>
              <a:t>円かかっているそうです。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32</a:t>
            </a:fld>
            <a:endParaRPr kumimoji="1" lang="ja-JP" altLang="en-US"/>
          </a:p>
        </p:txBody>
      </p:sp>
    </p:spTree>
    <p:extLst>
      <p:ext uri="{BB962C8B-B14F-4D97-AF65-F5344CB8AC3E}">
        <p14:creationId xmlns:p14="http://schemas.microsoft.com/office/powerpoint/2010/main" val="664012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GPT-3</a:t>
            </a:r>
            <a:r>
              <a:rPr lang="ja-JP" altLang="en-US" b="0" i="0" dirty="0">
                <a:solidFill>
                  <a:srgbClr val="000000"/>
                </a:solidFill>
                <a:effectLst/>
                <a:latin typeface="LineSeed"/>
              </a:rPr>
              <a:t>は文章を作るだけの</a:t>
            </a:r>
            <a:r>
              <a:rPr lang="en-US" altLang="ja-JP" b="0" i="0" dirty="0">
                <a:solidFill>
                  <a:srgbClr val="000000"/>
                </a:solidFill>
                <a:effectLst/>
                <a:latin typeface="LineSeed"/>
              </a:rPr>
              <a:t>AI</a:t>
            </a:r>
            <a:r>
              <a:rPr lang="ja-JP" altLang="en-US" b="0" i="0" dirty="0">
                <a:solidFill>
                  <a:srgbClr val="000000"/>
                </a:solidFill>
                <a:effectLst/>
                <a:latin typeface="LineSeed"/>
              </a:rPr>
              <a:t>のため、データの信憑性にかけます。基本的に</a:t>
            </a:r>
            <a:r>
              <a:rPr lang="en-US" altLang="ja-JP" b="0" i="0" dirty="0">
                <a:solidFill>
                  <a:srgbClr val="000000"/>
                </a:solidFill>
                <a:effectLst/>
                <a:latin typeface="LineSeed"/>
              </a:rPr>
              <a:t>GPT-3</a:t>
            </a:r>
            <a:r>
              <a:rPr lang="ja-JP" altLang="en-US" b="0" i="0" dirty="0">
                <a:solidFill>
                  <a:srgbClr val="000000"/>
                </a:solidFill>
                <a:effectLst/>
                <a:latin typeface="LineSeed"/>
              </a:rPr>
              <a:t>が言っていることは間違っていると考える方が良いでしょう。</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33</a:t>
            </a:fld>
            <a:endParaRPr kumimoji="1" lang="ja-JP" altLang="en-US"/>
          </a:p>
        </p:txBody>
      </p:sp>
    </p:spTree>
    <p:extLst>
      <p:ext uri="{BB962C8B-B14F-4D97-AF65-F5344CB8AC3E}">
        <p14:creationId xmlns:p14="http://schemas.microsoft.com/office/powerpoint/2010/main" val="2431764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学習データが純粋に古いため出力するデータが古いといえます。 試しに最新の</a:t>
            </a:r>
            <a:r>
              <a:rPr lang="en-US" altLang="ja-JP" b="0" i="0" dirty="0">
                <a:solidFill>
                  <a:srgbClr val="000000"/>
                </a:solidFill>
                <a:effectLst/>
                <a:latin typeface="LineSeed"/>
              </a:rPr>
              <a:t>iPhone</a:t>
            </a:r>
            <a:r>
              <a:rPr lang="ja-JP" altLang="en-US" b="0" i="0" dirty="0">
                <a:solidFill>
                  <a:srgbClr val="000000"/>
                </a:solidFill>
                <a:effectLst/>
                <a:latin typeface="LineSeed"/>
              </a:rPr>
              <a:t>はなに？と聞くと</a:t>
            </a:r>
            <a:r>
              <a:rPr lang="en-US" altLang="ja-JP" b="0" i="0" dirty="0">
                <a:solidFill>
                  <a:srgbClr val="000000"/>
                </a:solidFill>
                <a:effectLst/>
                <a:latin typeface="LineSeed"/>
              </a:rPr>
              <a:t>2020</a:t>
            </a:r>
            <a:r>
              <a:rPr lang="ja-JP" altLang="en-US" b="0" i="0" dirty="0">
                <a:solidFill>
                  <a:srgbClr val="000000"/>
                </a:solidFill>
                <a:effectLst/>
                <a:latin typeface="LineSeed"/>
              </a:rPr>
              <a:t>年のデータが返ってきました。</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34</a:t>
            </a:fld>
            <a:endParaRPr kumimoji="1" lang="ja-JP" altLang="en-US"/>
          </a:p>
        </p:txBody>
      </p:sp>
    </p:spTree>
    <p:extLst>
      <p:ext uri="{BB962C8B-B14F-4D97-AF65-F5344CB8AC3E}">
        <p14:creationId xmlns:p14="http://schemas.microsoft.com/office/powerpoint/2010/main" val="3637057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文章を確率的に生成しているため、言葉を選ぶことができません。</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35</a:t>
            </a:fld>
            <a:endParaRPr kumimoji="1" lang="ja-JP" altLang="en-US"/>
          </a:p>
        </p:txBody>
      </p:sp>
    </p:spTree>
    <p:extLst>
      <p:ext uri="{BB962C8B-B14F-4D97-AF65-F5344CB8AC3E}">
        <p14:creationId xmlns:p14="http://schemas.microsoft.com/office/powerpoint/2010/main" val="2798312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なので配信中に不適切な発言をし、このチャンネルはアカウント凍結しました。</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36</a:t>
            </a:fld>
            <a:endParaRPr kumimoji="1" lang="ja-JP" altLang="en-US"/>
          </a:p>
        </p:txBody>
      </p:sp>
    </p:spTree>
    <p:extLst>
      <p:ext uri="{BB962C8B-B14F-4D97-AF65-F5344CB8AC3E}">
        <p14:creationId xmlns:p14="http://schemas.microsoft.com/office/powerpoint/2010/main" val="1598732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AI</a:t>
            </a:r>
            <a:r>
              <a:rPr lang="ja-JP" altLang="en-US" b="0" i="0" dirty="0">
                <a:solidFill>
                  <a:srgbClr val="000000"/>
                </a:solidFill>
                <a:effectLst/>
                <a:latin typeface="LineSeed"/>
              </a:rPr>
              <a:t>が人間を超えれない根本的な理由が存在します。</a:t>
            </a:r>
            <a:br>
              <a:rPr lang="ja-JP" altLang="en-US" dirty="0"/>
            </a:br>
            <a:r>
              <a:rPr lang="ja-JP" altLang="en-US" b="0" i="0" dirty="0">
                <a:solidFill>
                  <a:srgbClr val="000000"/>
                </a:solidFill>
                <a:effectLst/>
                <a:latin typeface="LineSeed"/>
              </a:rPr>
              <a:t>それは、人工物なので自然な知能や感覚を持っていない。感情を理解、再現ができない。倫理的な判断ができなかったり、倫理的な質問に答えられない。</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38</a:t>
            </a:fld>
            <a:endParaRPr kumimoji="1" lang="ja-JP" altLang="en-US"/>
          </a:p>
        </p:txBody>
      </p:sp>
    </p:spTree>
    <p:extLst>
      <p:ext uri="{BB962C8B-B14F-4D97-AF65-F5344CB8AC3E}">
        <p14:creationId xmlns:p14="http://schemas.microsoft.com/office/powerpoint/2010/main" val="3071178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さまざまな賢い</a:t>
            </a:r>
            <a:r>
              <a:rPr lang="en-US" altLang="ja-JP" b="0" i="0" dirty="0">
                <a:solidFill>
                  <a:srgbClr val="000000"/>
                </a:solidFill>
                <a:effectLst/>
                <a:latin typeface="LineSeed"/>
              </a:rPr>
              <a:t>AI</a:t>
            </a:r>
            <a:r>
              <a:rPr lang="ja-JP" altLang="en-US" b="0" i="0" dirty="0">
                <a:solidFill>
                  <a:srgbClr val="000000"/>
                </a:solidFill>
                <a:effectLst/>
                <a:latin typeface="LineSeed"/>
              </a:rPr>
              <a:t>ができている中規制の動きも活発になっています。</a:t>
            </a:r>
            <a:br>
              <a:rPr lang="ja-JP" altLang="en-US" dirty="0"/>
            </a:br>
            <a:r>
              <a:rPr lang="ja-JP" altLang="en-US" b="0" i="0" dirty="0">
                <a:solidFill>
                  <a:srgbClr val="000000"/>
                </a:solidFill>
                <a:effectLst/>
                <a:latin typeface="LineSeed"/>
              </a:rPr>
              <a:t>現在では</a:t>
            </a:r>
            <a:r>
              <a:rPr lang="en-US" altLang="ja-JP" b="0" i="0" dirty="0">
                <a:solidFill>
                  <a:srgbClr val="000000"/>
                </a:solidFill>
                <a:effectLst/>
                <a:latin typeface="LineSeed"/>
              </a:rPr>
              <a:t>AI</a:t>
            </a:r>
            <a:r>
              <a:rPr lang="ja-JP" altLang="en-US" b="0" i="0" dirty="0">
                <a:solidFill>
                  <a:srgbClr val="000000"/>
                </a:solidFill>
                <a:effectLst/>
                <a:latin typeface="LineSeed"/>
              </a:rPr>
              <a:t>に対しての法律は存在していませんが、</a:t>
            </a:r>
            <a:r>
              <a:rPr lang="en-US" altLang="ja-JP" b="0" i="0" dirty="0">
                <a:solidFill>
                  <a:srgbClr val="000000"/>
                </a:solidFill>
                <a:effectLst/>
                <a:latin typeface="LineSeed"/>
              </a:rPr>
              <a:t>Nature Communications</a:t>
            </a:r>
            <a:r>
              <a:rPr lang="ja-JP" altLang="en-US" b="0" i="0" dirty="0">
                <a:solidFill>
                  <a:srgbClr val="000000"/>
                </a:solidFill>
                <a:effectLst/>
                <a:latin typeface="LineSeed"/>
              </a:rPr>
              <a:t>が論文を</a:t>
            </a:r>
            <a:r>
              <a:rPr lang="en-US" altLang="ja-JP" b="0" i="0" dirty="0">
                <a:solidFill>
                  <a:srgbClr val="000000"/>
                </a:solidFill>
                <a:effectLst/>
                <a:latin typeface="LineSeed"/>
              </a:rPr>
              <a:t>GPT-3</a:t>
            </a:r>
            <a:r>
              <a:rPr lang="ja-JP" altLang="en-US" b="0" i="0" dirty="0">
                <a:solidFill>
                  <a:srgbClr val="000000"/>
                </a:solidFill>
                <a:effectLst/>
                <a:latin typeface="LineSeed"/>
              </a:rPr>
              <a:t>で書くことを禁止し、引用する場合はしっかり明記するように指示されています。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39</a:t>
            </a:fld>
            <a:endParaRPr kumimoji="1" lang="ja-JP" altLang="en-US"/>
          </a:p>
        </p:txBody>
      </p:sp>
    </p:spTree>
    <p:extLst>
      <p:ext uri="{BB962C8B-B14F-4D97-AF65-F5344CB8AC3E}">
        <p14:creationId xmlns:p14="http://schemas.microsoft.com/office/powerpoint/2010/main" val="3981223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AI</a:t>
            </a:r>
            <a:r>
              <a:rPr lang="ja-JP" altLang="en-US" b="0" i="0" dirty="0">
                <a:solidFill>
                  <a:srgbClr val="000000"/>
                </a:solidFill>
                <a:effectLst/>
                <a:latin typeface="LineSeed"/>
              </a:rPr>
              <a:t>が著しく成長している中、実は人間も成長しています。</a:t>
            </a:r>
            <a:br>
              <a:rPr lang="ja-JP" altLang="en-US" dirty="0"/>
            </a:br>
            <a:r>
              <a:rPr lang="en-US" altLang="ja-JP" b="0" i="0" dirty="0">
                <a:solidFill>
                  <a:srgbClr val="000000"/>
                </a:solidFill>
                <a:effectLst/>
                <a:latin typeface="LineSeed"/>
              </a:rPr>
              <a:t>2021</a:t>
            </a:r>
            <a:r>
              <a:rPr lang="ja-JP" altLang="en-US" b="0" i="0" dirty="0">
                <a:solidFill>
                  <a:srgbClr val="000000"/>
                </a:solidFill>
                <a:effectLst/>
                <a:latin typeface="LineSeed"/>
              </a:rPr>
              <a:t>年に発表された</a:t>
            </a:r>
            <a:r>
              <a:rPr lang="en-US" altLang="ja-JP" b="0" i="0" dirty="0">
                <a:solidFill>
                  <a:srgbClr val="000000"/>
                </a:solidFill>
                <a:effectLst/>
                <a:latin typeface="LineSeed"/>
              </a:rPr>
              <a:t>MIT</a:t>
            </a:r>
            <a:r>
              <a:rPr lang="ja-JP" altLang="en-US" b="0" i="0" dirty="0">
                <a:solidFill>
                  <a:srgbClr val="000000"/>
                </a:solidFill>
                <a:effectLst/>
                <a:latin typeface="LineSeed"/>
              </a:rPr>
              <a:t>の研究によると将棋</a:t>
            </a:r>
            <a:r>
              <a:rPr lang="en-US" altLang="ja-JP" b="0" i="0" dirty="0">
                <a:solidFill>
                  <a:srgbClr val="000000"/>
                </a:solidFill>
                <a:effectLst/>
                <a:latin typeface="LineSeed"/>
              </a:rPr>
              <a:t>AI</a:t>
            </a:r>
            <a:r>
              <a:rPr lang="ja-JP" altLang="en-US" b="0" i="0" dirty="0">
                <a:solidFill>
                  <a:srgbClr val="000000"/>
                </a:solidFill>
                <a:effectLst/>
                <a:latin typeface="LineSeed"/>
              </a:rPr>
              <a:t>が登場して以来、囲碁棋士の能力が</a:t>
            </a:r>
            <a:r>
              <a:rPr lang="en-US" altLang="ja-JP" b="0" i="0" dirty="0">
                <a:solidFill>
                  <a:srgbClr val="000000"/>
                </a:solidFill>
                <a:effectLst/>
                <a:latin typeface="LineSeed"/>
              </a:rPr>
              <a:t>30%</a:t>
            </a:r>
            <a:r>
              <a:rPr lang="ja-JP" altLang="en-US" b="0" i="0" dirty="0">
                <a:solidFill>
                  <a:srgbClr val="000000"/>
                </a:solidFill>
                <a:effectLst/>
                <a:latin typeface="LineSeed"/>
              </a:rPr>
              <a:t>向上したというデータがあります。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40</a:t>
            </a:fld>
            <a:endParaRPr kumimoji="1" lang="ja-JP" altLang="en-US"/>
          </a:p>
        </p:txBody>
      </p:sp>
    </p:spTree>
    <p:extLst>
      <p:ext uri="{BB962C8B-B14F-4D97-AF65-F5344CB8AC3E}">
        <p14:creationId xmlns:p14="http://schemas.microsoft.com/office/powerpoint/2010/main" val="1654719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まとめ</a:t>
            </a:r>
            <a:br>
              <a:rPr lang="ja-JP" altLang="en-US" dirty="0"/>
            </a:br>
            <a:r>
              <a:rPr lang="ja-JP" altLang="en-US" b="0" i="0" dirty="0">
                <a:solidFill>
                  <a:srgbClr val="000000"/>
                </a:solidFill>
                <a:effectLst/>
                <a:latin typeface="LineSeed"/>
              </a:rPr>
              <a:t>現状の特化型</a:t>
            </a:r>
            <a:r>
              <a:rPr lang="en-US" altLang="ja-JP" b="0" i="0" dirty="0">
                <a:solidFill>
                  <a:srgbClr val="000000"/>
                </a:solidFill>
                <a:effectLst/>
                <a:latin typeface="LineSeed"/>
              </a:rPr>
              <a:t>AI</a:t>
            </a:r>
            <a:r>
              <a:rPr lang="ja-JP" altLang="en-US" b="0" i="0" dirty="0">
                <a:solidFill>
                  <a:srgbClr val="000000"/>
                </a:solidFill>
                <a:effectLst/>
                <a:latin typeface="LineSeed"/>
              </a:rPr>
              <a:t>では人間を超えることは不可能と言える</a:t>
            </a:r>
            <a:br>
              <a:rPr lang="ja-JP" altLang="en-US" dirty="0"/>
            </a:br>
            <a:r>
              <a:rPr lang="ja-JP" altLang="en-US" b="0" i="0" dirty="0">
                <a:solidFill>
                  <a:srgbClr val="000000"/>
                </a:solidFill>
                <a:effectLst/>
                <a:latin typeface="LineSeed"/>
              </a:rPr>
              <a:t>賢い</a:t>
            </a:r>
            <a:r>
              <a:rPr lang="en-US" altLang="ja-JP" b="0" i="0" dirty="0">
                <a:solidFill>
                  <a:srgbClr val="000000"/>
                </a:solidFill>
                <a:effectLst/>
                <a:latin typeface="LineSeed"/>
              </a:rPr>
              <a:t>AI</a:t>
            </a:r>
            <a:r>
              <a:rPr lang="ja-JP" altLang="en-US" b="0" i="0" dirty="0">
                <a:solidFill>
                  <a:srgbClr val="000000"/>
                </a:solidFill>
                <a:effectLst/>
                <a:latin typeface="LineSeed"/>
              </a:rPr>
              <a:t>は存在しているが、欠点が存在する。</a:t>
            </a:r>
            <a:br>
              <a:rPr lang="ja-JP" altLang="en-US" dirty="0"/>
            </a:br>
            <a:r>
              <a:rPr lang="ja-JP" altLang="en-US" b="0" i="0" dirty="0">
                <a:solidFill>
                  <a:srgbClr val="000000"/>
                </a:solidFill>
                <a:effectLst/>
                <a:latin typeface="LineSeed"/>
              </a:rPr>
              <a:t>著しい発達をしている</a:t>
            </a:r>
            <a:r>
              <a:rPr lang="en-US" altLang="ja-JP" b="0" i="0" dirty="0">
                <a:solidFill>
                  <a:srgbClr val="000000"/>
                </a:solidFill>
                <a:effectLst/>
                <a:latin typeface="LineSeed"/>
              </a:rPr>
              <a:t>AI</a:t>
            </a:r>
            <a:r>
              <a:rPr lang="ja-JP" altLang="en-US" b="0" i="0" dirty="0">
                <a:solidFill>
                  <a:srgbClr val="000000"/>
                </a:solidFill>
                <a:effectLst/>
                <a:latin typeface="LineSeed"/>
              </a:rPr>
              <a:t>を規制する流れができている。</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42</a:t>
            </a:fld>
            <a:endParaRPr kumimoji="1" lang="ja-JP" altLang="en-US"/>
          </a:p>
        </p:txBody>
      </p:sp>
    </p:spTree>
    <p:extLst>
      <p:ext uri="{BB962C8B-B14F-4D97-AF65-F5344CB8AC3E}">
        <p14:creationId xmlns:p14="http://schemas.microsoft.com/office/powerpoint/2010/main" val="1795398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AI</a:t>
            </a:r>
            <a:r>
              <a:rPr lang="ja-JP" altLang="en-US" b="0" i="0" dirty="0">
                <a:solidFill>
                  <a:srgbClr val="000000"/>
                </a:solidFill>
                <a:effectLst/>
                <a:latin typeface="LineSeed"/>
              </a:rPr>
              <a:t>には弱い</a:t>
            </a:r>
            <a:r>
              <a:rPr lang="en-US" altLang="ja-JP" b="0" i="0" dirty="0">
                <a:solidFill>
                  <a:srgbClr val="000000"/>
                </a:solidFill>
                <a:effectLst/>
                <a:latin typeface="LineSeed"/>
              </a:rPr>
              <a:t>AI</a:t>
            </a:r>
            <a:r>
              <a:rPr lang="ja-JP" altLang="en-US" b="0" i="0" dirty="0">
                <a:solidFill>
                  <a:srgbClr val="000000"/>
                </a:solidFill>
                <a:effectLst/>
                <a:latin typeface="LineSeed"/>
              </a:rPr>
              <a:t>と呼ばれる特化型</a:t>
            </a:r>
            <a:r>
              <a:rPr lang="en-US" altLang="ja-JP" b="0" i="0" dirty="0">
                <a:solidFill>
                  <a:srgbClr val="000000"/>
                </a:solidFill>
                <a:effectLst/>
                <a:latin typeface="LineSeed"/>
              </a:rPr>
              <a:t>AI</a:t>
            </a:r>
            <a:r>
              <a:rPr lang="ja-JP" altLang="en-US" b="0" i="0" dirty="0">
                <a:solidFill>
                  <a:srgbClr val="000000"/>
                </a:solidFill>
                <a:effectLst/>
                <a:latin typeface="LineSeed"/>
              </a:rPr>
              <a:t>というものと、強い</a:t>
            </a:r>
            <a:r>
              <a:rPr lang="en-US" altLang="ja-JP" b="0" i="0" dirty="0">
                <a:solidFill>
                  <a:srgbClr val="000000"/>
                </a:solidFill>
                <a:effectLst/>
                <a:latin typeface="LineSeed"/>
              </a:rPr>
              <a:t>AI</a:t>
            </a:r>
            <a:r>
              <a:rPr lang="ja-JP" altLang="en-US" b="0" i="0" dirty="0">
                <a:solidFill>
                  <a:srgbClr val="000000"/>
                </a:solidFill>
                <a:effectLst/>
                <a:latin typeface="LineSeed"/>
              </a:rPr>
              <a:t>と呼ばれる特化型</a:t>
            </a:r>
            <a:r>
              <a:rPr lang="en-US" altLang="ja-JP" b="0" i="0" dirty="0">
                <a:solidFill>
                  <a:srgbClr val="000000"/>
                </a:solidFill>
                <a:effectLst/>
                <a:latin typeface="LineSeed"/>
              </a:rPr>
              <a:t>AI</a:t>
            </a:r>
            <a:r>
              <a:rPr lang="ja-JP" altLang="en-US" b="0" i="0" dirty="0">
                <a:solidFill>
                  <a:srgbClr val="000000"/>
                </a:solidFill>
                <a:effectLst/>
                <a:latin typeface="LineSeed"/>
              </a:rPr>
              <a:t>があります。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4</a:t>
            </a:fld>
            <a:endParaRPr kumimoji="1" lang="ja-JP" altLang="en-US"/>
          </a:p>
        </p:txBody>
      </p:sp>
    </p:spTree>
    <p:extLst>
      <p:ext uri="{BB962C8B-B14F-4D97-AF65-F5344CB8AC3E}">
        <p14:creationId xmlns:p14="http://schemas.microsoft.com/office/powerpoint/2010/main" val="24677045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出典・引用元は次のとおりです。 以上で発表を終わります。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44</a:t>
            </a:fld>
            <a:endParaRPr kumimoji="1" lang="ja-JP" altLang="en-US"/>
          </a:p>
        </p:txBody>
      </p:sp>
    </p:spTree>
    <p:extLst>
      <p:ext uri="{BB962C8B-B14F-4D97-AF65-F5344CB8AC3E}">
        <p14:creationId xmlns:p14="http://schemas.microsoft.com/office/powerpoint/2010/main" val="3947465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突然ですが質問です。皆さんは</a:t>
            </a:r>
            <a:r>
              <a:rPr lang="en-US" altLang="ja-JP" b="0" i="0" dirty="0">
                <a:solidFill>
                  <a:srgbClr val="000000"/>
                </a:solidFill>
                <a:effectLst/>
                <a:latin typeface="LineSeed"/>
              </a:rPr>
              <a:t>AI</a:t>
            </a:r>
            <a:r>
              <a:rPr lang="ja-JP" altLang="en-US" b="0" i="0" dirty="0">
                <a:solidFill>
                  <a:srgbClr val="000000"/>
                </a:solidFill>
                <a:effectLst/>
                <a:latin typeface="LineSeed"/>
              </a:rPr>
              <a:t>といえば何を想像しますか？</a:t>
            </a:r>
            <a:br>
              <a:rPr lang="ja-JP" altLang="en-US" dirty="0"/>
            </a:br>
            <a:r>
              <a:rPr lang="ja-JP" altLang="en-US" b="0" i="0" dirty="0">
                <a:solidFill>
                  <a:srgbClr val="000000"/>
                </a:solidFill>
                <a:effectLst/>
                <a:latin typeface="LineSeed"/>
              </a:rPr>
              <a:t>映画や創作物のような</a:t>
            </a:r>
            <a:r>
              <a:rPr lang="en-US" altLang="ja-JP" b="0" i="0" dirty="0">
                <a:solidFill>
                  <a:srgbClr val="000000"/>
                </a:solidFill>
                <a:effectLst/>
                <a:latin typeface="LineSeed"/>
              </a:rPr>
              <a:t>AI</a:t>
            </a:r>
            <a:r>
              <a:rPr lang="ja-JP" altLang="en-US" b="0" i="0" dirty="0">
                <a:solidFill>
                  <a:srgbClr val="000000"/>
                </a:solidFill>
                <a:effectLst/>
                <a:latin typeface="LineSeed"/>
              </a:rPr>
              <a:t>を想像する人や</a:t>
            </a:r>
            <a:r>
              <a:rPr lang="en-US" altLang="ja-JP" b="0" i="0" dirty="0">
                <a:solidFill>
                  <a:srgbClr val="000000"/>
                </a:solidFill>
                <a:effectLst/>
                <a:latin typeface="LineSeed"/>
              </a:rPr>
              <a:t>Siri</a:t>
            </a:r>
            <a:r>
              <a:rPr lang="ja-JP" altLang="en-US" b="0" i="0" dirty="0">
                <a:solidFill>
                  <a:srgbClr val="000000"/>
                </a:solidFill>
                <a:effectLst/>
                <a:latin typeface="LineSeed"/>
              </a:rPr>
              <a:t>などのものを想像する人がいると思います。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5</a:t>
            </a:fld>
            <a:endParaRPr kumimoji="1" lang="ja-JP" altLang="en-US"/>
          </a:p>
        </p:txBody>
      </p:sp>
    </p:spTree>
    <p:extLst>
      <p:ext uri="{BB962C8B-B14F-4D97-AF65-F5344CB8AC3E}">
        <p14:creationId xmlns:p14="http://schemas.microsoft.com/office/powerpoint/2010/main" val="207623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AI</a:t>
            </a:r>
            <a:r>
              <a:rPr lang="ja-JP" altLang="en-US" b="0" i="0" dirty="0">
                <a:solidFill>
                  <a:srgbClr val="000000"/>
                </a:solidFill>
                <a:effectLst/>
                <a:latin typeface="LineSeed"/>
              </a:rPr>
              <a:t>の具体例を紹介します。</a:t>
            </a:r>
            <a:br>
              <a:rPr lang="ja-JP" altLang="en-US" dirty="0"/>
            </a:br>
            <a:r>
              <a:rPr lang="ja-JP" altLang="en-US" b="0" i="0" dirty="0">
                <a:solidFill>
                  <a:srgbClr val="000000"/>
                </a:solidFill>
                <a:effectLst/>
                <a:latin typeface="LineSeed"/>
              </a:rPr>
              <a:t>先程あげた</a:t>
            </a:r>
            <a:r>
              <a:rPr lang="en-US" altLang="ja-JP" b="0" i="0" dirty="0">
                <a:solidFill>
                  <a:srgbClr val="000000"/>
                </a:solidFill>
                <a:effectLst/>
                <a:latin typeface="LineSeed"/>
              </a:rPr>
              <a:t>Siri</a:t>
            </a:r>
            <a:r>
              <a:rPr lang="ja-JP" altLang="en-US" b="0" i="0" dirty="0">
                <a:solidFill>
                  <a:srgbClr val="000000"/>
                </a:solidFill>
                <a:effectLst/>
                <a:latin typeface="LineSeed"/>
              </a:rPr>
              <a:t>や</a:t>
            </a:r>
            <a:r>
              <a:rPr lang="en-US" altLang="ja-JP" b="0" i="0" dirty="0">
                <a:solidFill>
                  <a:srgbClr val="000000"/>
                </a:solidFill>
                <a:effectLst/>
                <a:latin typeface="LineSeed"/>
              </a:rPr>
              <a:t>Google</a:t>
            </a:r>
            <a:r>
              <a:rPr lang="ja-JP" altLang="en-US" b="0" i="0" dirty="0">
                <a:solidFill>
                  <a:srgbClr val="000000"/>
                </a:solidFill>
                <a:effectLst/>
                <a:latin typeface="LineSeed"/>
              </a:rPr>
              <a:t>アシスタントなどの音声</a:t>
            </a:r>
            <a:r>
              <a:rPr lang="en-US" altLang="ja-JP" b="0" i="0" dirty="0">
                <a:solidFill>
                  <a:srgbClr val="000000"/>
                </a:solidFill>
                <a:effectLst/>
                <a:latin typeface="LineSeed"/>
              </a:rPr>
              <a:t>AI</a:t>
            </a:r>
            <a:r>
              <a:rPr lang="ja-JP" altLang="en-US" b="0" i="0" dirty="0">
                <a:solidFill>
                  <a:srgbClr val="000000"/>
                </a:solidFill>
                <a:effectLst/>
                <a:latin typeface="LineSeed"/>
              </a:rPr>
              <a:t>アシスタントや</a:t>
            </a:r>
            <a:br>
              <a:rPr lang="ja-JP" altLang="en-US" dirty="0"/>
            </a:br>
            <a:r>
              <a:rPr lang="en-US" altLang="ja-JP" b="0" i="0" dirty="0" err="1">
                <a:solidFill>
                  <a:srgbClr val="000000"/>
                </a:solidFill>
                <a:effectLst/>
                <a:latin typeface="LineSeed"/>
              </a:rPr>
              <a:t>AmazonGo</a:t>
            </a:r>
            <a:r>
              <a:rPr lang="ja-JP" altLang="en-US" b="0" i="0" dirty="0">
                <a:solidFill>
                  <a:srgbClr val="000000"/>
                </a:solidFill>
                <a:effectLst/>
                <a:latin typeface="LineSeed"/>
              </a:rPr>
              <a:t>などの自動会計システム、</a:t>
            </a:r>
            <a:r>
              <a:rPr lang="en-US" altLang="ja-JP" b="0" i="0" dirty="0">
                <a:solidFill>
                  <a:srgbClr val="000000"/>
                </a:solidFill>
                <a:effectLst/>
                <a:latin typeface="LineSeed"/>
              </a:rPr>
              <a:t>Amazon</a:t>
            </a:r>
            <a:r>
              <a:rPr lang="ja-JP" altLang="en-US" b="0" i="0" dirty="0">
                <a:solidFill>
                  <a:srgbClr val="000000"/>
                </a:solidFill>
                <a:effectLst/>
                <a:latin typeface="LineSeed"/>
              </a:rPr>
              <a:t>や</a:t>
            </a:r>
            <a:r>
              <a:rPr lang="en-US" altLang="ja-JP" b="0" i="0" dirty="0">
                <a:solidFill>
                  <a:srgbClr val="000000"/>
                </a:solidFill>
                <a:effectLst/>
                <a:latin typeface="LineSeed"/>
              </a:rPr>
              <a:t>YouTube</a:t>
            </a:r>
            <a:r>
              <a:rPr lang="ja-JP" altLang="en-US" b="0" i="0" dirty="0">
                <a:solidFill>
                  <a:srgbClr val="000000"/>
                </a:solidFill>
                <a:effectLst/>
                <a:latin typeface="LineSeed"/>
              </a:rPr>
              <a:t>のおすすめ</a:t>
            </a:r>
            <a:r>
              <a:rPr lang="en-US" altLang="ja-JP" b="0" i="0" dirty="0">
                <a:solidFill>
                  <a:srgbClr val="000000"/>
                </a:solidFill>
                <a:effectLst/>
                <a:latin typeface="LineSeed"/>
              </a:rPr>
              <a:t>(</a:t>
            </a:r>
            <a:r>
              <a:rPr lang="ja-JP" altLang="en-US" b="0" i="0" dirty="0">
                <a:solidFill>
                  <a:srgbClr val="000000"/>
                </a:solidFill>
                <a:effectLst/>
                <a:latin typeface="LineSeed"/>
              </a:rPr>
              <a:t>レコメンド</a:t>
            </a:r>
            <a:r>
              <a:rPr lang="en-US" altLang="ja-JP" b="0" i="0" dirty="0">
                <a:solidFill>
                  <a:srgbClr val="000000"/>
                </a:solidFill>
                <a:effectLst/>
                <a:latin typeface="LineSeed"/>
              </a:rPr>
              <a:t>)</a:t>
            </a:r>
            <a:r>
              <a:rPr lang="ja-JP" altLang="en-US" b="0" i="0" dirty="0">
                <a:solidFill>
                  <a:srgbClr val="000000"/>
                </a:solidFill>
                <a:effectLst/>
                <a:latin typeface="LineSeed"/>
              </a:rPr>
              <a:t>機能</a:t>
            </a:r>
            <a:br>
              <a:rPr lang="ja-JP" altLang="en-US" dirty="0"/>
            </a:br>
            <a:r>
              <a:rPr lang="ja-JP" altLang="en-US" b="0" i="0" dirty="0">
                <a:solidFill>
                  <a:srgbClr val="000000"/>
                </a:solidFill>
                <a:effectLst/>
                <a:latin typeface="LineSeed"/>
              </a:rPr>
              <a:t>自動運転システム</a:t>
            </a:r>
            <a:r>
              <a:rPr lang="en-US" altLang="ja-JP" b="0" i="0" dirty="0">
                <a:solidFill>
                  <a:srgbClr val="000000"/>
                </a:solidFill>
                <a:effectLst/>
                <a:latin typeface="LineSeed"/>
              </a:rPr>
              <a:t>(</a:t>
            </a:r>
            <a:r>
              <a:rPr lang="ja-JP" altLang="en-US" b="0" i="0" dirty="0">
                <a:solidFill>
                  <a:srgbClr val="000000"/>
                </a:solidFill>
                <a:effectLst/>
                <a:latin typeface="LineSeed"/>
              </a:rPr>
              <a:t>画像は</a:t>
            </a:r>
            <a:r>
              <a:rPr lang="en-US" altLang="ja-JP" b="0" i="0" dirty="0">
                <a:solidFill>
                  <a:srgbClr val="000000"/>
                </a:solidFill>
                <a:effectLst/>
                <a:latin typeface="LineSeed"/>
              </a:rPr>
              <a:t>Tesla </a:t>
            </a:r>
            <a:r>
              <a:rPr lang="en-US" altLang="ja-JP" b="0" i="0" dirty="0" err="1">
                <a:solidFill>
                  <a:srgbClr val="000000"/>
                </a:solidFill>
                <a:effectLst/>
                <a:latin typeface="LineSeed"/>
              </a:rPr>
              <a:t>AutoPilot</a:t>
            </a:r>
            <a:r>
              <a:rPr lang="en-US" altLang="ja-JP" b="0" i="0" dirty="0">
                <a:solidFill>
                  <a:srgbClr val="000000"/>
                </a:solidFill>
                <a:effectLst/>
                <a:latin typeface="LineSeed"/>
              </a:rPr>
              <a:t>)</a:t>
            </a:r>
            <a:br>
              <a:rPr lang="ja-JP" altLang="en-US" dirty="0"/>
            </a:br>
            <a:r>
              <a:rPr lang="en-US" altLang="ja-JP" b="0" i="0" dirty="0">
                <a:solidFill>
                  <a:srgbClr val="000000"/>
                </a:solidFill>
                <a:effectLst/>
                <a:latin typeface="LineSeed"/>
              </a:rPr>
              <a:t>Google Lens</a:t>
            </a:r>
            <a:r>
              <a:rPr lang="ja-JP" altLang="en-US" b="0" i="0" dirty="0">
                <a:solidFill>
                  <a:srgbClr val="000000"/>
                </a:solidFill>
                <a:effectLst/>
                <a:latin typeface="LineSeed"/>
              </a:rPr>
              <a:t>の画像認識などがあります。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6</a:t>
            </a:fld>
            <a:endParaRPr kumimoji="1" lang="ja-JP" altLang="en-US"/>
          </a:p>
        </p:txBody>
      </p:sp>
    </p:spTree>
    <p:extLst>
      <p:ext uri="{BB962C8B-B14F-4D97-AF65-F5344CB8AC3E}">
        <p14:creationId xmlns:p14="http://schemas.microsoft.com/office/powerpoint/2010/main" val="1572759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先程あげた</a:t>
            </a:r>
            <a:r>
              <a:rPr lang="en-US" altLang="ja-JP" b="0" i="0" dirty="0">
                <a:solidFill>
                  <a:srgbClr val="000000"/>
                </a:solidFill>
                <a:effectLst/>
                <a:latin typeface="LineSeed"/>
              </a:rPr>
              <a:t>AI</a:t>
            </a:r>
            <a:r>
              <a:rPr lang="ja-JP" altLang="en-US" b="0" i="0" dirty="0">
                <a:solidFill>
                  <a:srgbClr val="000000"/>
                </a:solidFill>
                <a:effectLst/>
                <a:latin typeface="LineSeed"/>
              </a:rPr>
              <a:t>の例はすべて特化型</a:t>
            </a:r>
            <a:r>
              <a:rPr lang="en-US" altLang="ja-JP" b="0" i="0" dirty="0">
                <a:solidFill>
                  <a:srgbClr val="000000"/>
                </a:solidFill>
                <a:effectLst/>
                <a:latin typeface="LineSeed"/>
              </a:rPr>
              <a:t>AI</a:t>
            </a:r>
            <a:r>
              <a:rPr lang="ja-JP" altLang="en-US" b="0" i="0" dirty="0">
                <a:solidFill>
                  <a:srgbClr val="000000"/>
                </a:solidFill>
                <a:effectLst/>
                <a:latin typeface="LineSeed"/>
              </a:rPr>
              <a:t>です。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7</a:t>
            </a:fld>
            <a:endParaRPr kumimoji="1" lang="ja-JP" altLang="en-US"/>
          </a:p>
        </p:txBody>
      </p:sp>
    </p:spTree>
    <p:extLst>
      <p:ext uri="{BB962C8B-B14F-4D97-AF65-F5344CB8AC3E}">
        <p14:creationId xmlns:p14="http://schemas.microsoft.com/office/powerpoint/2010/main" val="437623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000000"/>
                </a:solidFill>
                <a:effectLst/>
                <a:latin typeface="LineSeed"/>
              </a:rPr>
              <a:t>汎用型</a:t>
            </a:r>
            <a:r>
              <a:rPr lang="en-US" altLang="ja-JP" b="0" i="0" dirty="0">
                <a:solidFill>
                  <a:srgbClr val="000000"/>
                </a:solidFill>
                <a:effectLst/>
                <a:latin typeface="LineSeed"/>
              </a:rPr>
              <a:t>AI</a:t>
            </a:r>
            <a:r>
              <a:rPr lang="ja-JP" altLang="en-US" b="0" i="0" dirty="0">
                <a:solidFill>
                  <a:srgbClr val="000000"/>
                </a:solidFill>
                <a:effectLst/>
                <a:latin typeface="LineSeed"/>
              </a:rPr>
              <a:t>は現在存在しません。なので特化型</a:t>
            </a:r>
            <a:r>
              <a:rPr lang="en-US" altLang="ja-JP" b="0" i="0" dirty="0">
                <a:solidFill>
                  <a:srgbClr val="000000"/>
                </a:solidFill>
                <a:effectLst/>
                <a:latin typeface="LineSeed"/>
              </a:rPr>
              <a:t>AI</a:t>
            </a:r>
            <a:r>
              <a:rPr lang="ja-JP" altLang="en-US" b="0" i="0" dirty="0">
                <a:solidFill>
                  <a:srgbClr val="000000"/>
                </a:solidFill>
                <a:effectLst/>
                <a:latin typeface="LineSeed"/>
              </a:rPr>
              <a:t>が人間を超えることができるのかを調べていきました。</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8</a:t>
            </a:fld>
            <a:endParaRPr kumimoji="1" lang="ja-JP" altLang="en-US"/>
          </a:p>
        </p:txBody>
      </p:sp>
    </p:spTree>
    <p:extLst>
      <p:ext uri="{BB962C8B-B14F-4D97-AF65-F5344CB8AC3E}">
        <p14:creationId xmlns:p14="http://schemas.microsoft.com/office/powerpoint/2010/main" val="126714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LineSeed"/>
              </a:rPr>
              <a:t>AI</a:t>
            </a:r>
            <a:r>
              <a:rPr lang="ja-JP" altLang="en-US" b="0" i="0" dirty="0">
                <a:solidFill>
                  <a:srgbClr val="000000"/>
                </a:solidFill>
                <a:effectLst/>
                <a:latin typeface="LineSeed"/>
              </a:rPr>
              <a:t>の活用例とその仕組みを紹介します。</a:t>
            </a:r>
            <a:endParaRPr kumimoji="1" lang="ja-JP" altLang="en-US" dirty="0"/>
          </a:p>
        </p:txBody>
      </p:sp>
      <p:sp>
        <p:nvSpPr>
          <p:cNvPr id="4" name="スライド番号プレースホルダー 3"/>
          <p:cNvSpPr>
            <a:spLocks noGrp="1"/>
          </p:cNvSpPr>
          <p:nvPr>
            <p:ph type="sldNum" sz="quarter" idx="5"/>
          </p:nvPr>
        </p:nvSpPr>
        <p:spPr/>
        <p:txBody>
          <a:bodyPr/>
          <a:lstStyle/>
          <a:p>
            <a:fld id="{FB3320E2-D011-4D07-B158-8915C5E40059}" type="slidenum">
              <a:rPr kumimoji="1" lang="ja-JP" altLang="en-US" smtClean="0"/>
              <a:t>9</a:t>
            </a:fld>
            <a:endParaRPr kumimoji="1" lang="ja-JP" altLang="en-US"/>
          </a:p>
        </p:txBody>
      </p:sp>
    </p:spTree>
    <p:extLst>
      <p:ext uri="{BB962C8B-B14F-4D97-AF65-F5344CB8AC3E}">
        <p14:creationId xmlns:p14="http://schemas.microsoft.com/office/powerpoint/2010/main" val="3987585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35FA7-0F5D-94AC-0C2D-FD031FCFC1E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2B22AA4-A36A-6ACC-85D7-C6D5BAABB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BDA5431-EBC0-0F06-9C91-A22D3BC3055B}"/>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A9BDEC54-BEC9-E12A-5629-C82C0658466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A8C7B14-796C-7CFD-8B38-01520F232F0F}"/>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2745255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06E83-970C-73A0-0F54-6B8960AFF4E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5A10005-4389-C6F3-D4DD-9F32A11FD20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DA1EAA-4BB5-0152-AFA7-888805622BE8}"/>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1E149049-B953-179E-BA47-7F23596C8E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CD3B50-7C93-E49C-FA9C-70E3C758CE69}"/>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4254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703D3AE-54F1-ADF2-B892-8493A3F4706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EA887ED-4382-92C1-69F7-4EBD78E9C9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2D69ABF-879F-16FB-CD24-E9DCEF9CB4C2}"/>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6C0BA138-77BE-E0E5-F9F4-76D2AFA634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40DACD9-C31C-4C43-B19C-743A630C6AD7}"/>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1958034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8AB074-5AB9-D924-0758-477FCDD7BDA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536EBD-4C54-C03D-83C8-3C2483EAFA1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FC45E76-FA7F-1B3D-7040-6ED4CBE4D169}"/>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97AFD264-4062-72C7-8577-72BF9F32CC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63599C5-AC17-3EB0-793D-D37E4C6DD17C}"/>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530163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BD47EB-76D6-C9CA-9932-A430BF25769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7ABC442-02FF-58E9-CACF-E0BA983287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F787EE5-400A-BAD4-BA2A-3C839A8B1950}"/>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ED62E674-04ED-A804-FAF3-1964EF8E403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5C4E642-0F27-434D-0E39-E779E168B6D8}"/>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341039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67E9F3-966D-9435-BAEA-3F223F5BB92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2C7237-6AC9-1E8E-DBB6-087B84EFFEE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D567602-981A-47BA-B54D-2E6FB79B228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CB30817-BD7D-8890-69E8-35B3BF588E5C}"/>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6" name="フッター プレースホルダー 5">
            <a:extLst>
              <a:ext uri="{FF2B5EF4-FFF2-40B4-BE49-F238E27FC236}">
                <a16:creationId xmlns:a16="http://schemas.microsoft.com/office/drawing/2014/main" id="{37724EEA-F636-85AA-5734-477810ED63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03231A5-80AE-0F37-32C6-93CFF0395272}"/>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2047434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AAC74-CF82-B2F4-4808-8D29A93F9D1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1A9ADF-D196-63FD-849A-C05A15F071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1E448D7-0B21-B1F0-4BD2-ADE43445E66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F7BC326-DB88-FC9F-B028-854A1FE79F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C094857-29A5-9366-6F75-3AAB331D2C2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8582B89-4544-B852-3343-B3BC14E2CFE4}"/>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8" name="フッター プレースホルダー 7">
            <a:extLst>
              <a:ext uri="{FF2B5EF4-FFF2-40B4-BE49-F238E27FC236}">
                <a16:creationId xmlns:a16="http://schemas.microsoft.com/office/drawing/2014/main" id="{3909D161-641C-58B4-2602-7EAD2062C84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0FAB3F3-E1AA-F948-5D56-8744A1DF2AFC}"/>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2884620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C3291-C405-666A-26FF-E99A8D9183C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C54E3CD-9513-BDBA-67EC-1D4C95C46912}"/>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4" name="フッター プレースホルダー 3">
            <a:extLst>
              <a:ext uri="{FF2B5EF4-FFF2-40B4-BE49-F238E27FC236}">
                <a16:creationId xmlns:a16="http://schemas.microsoft.com/office/drawing/2014/main" id="{AACB9FCE-FD20-1062-91DF-ECBE33B9D78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6A845E9-A653-3CE9-98B6-A318DB33B052}"/>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35722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2D26367-906D-480A-3483-DBCE2D94E361}"/>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3" name="フッター プレースホルダー 2">
            <a:extLst>
              <a:ext uri="{FF2B5EF4-FFF2-40B4-BE49-F238E27FC236}">
                <a16:creationId xmlns:a16="http://schemas.microsoft.com/office/drawing/2014/main" id="{0A9ED35B-177B-8730-4869-66DD334BF57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65FF26B-63C9-8DC1-2655-D8BB35414864}"/>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3711055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63B50B-DB7B-F766-0FCF-35EACE9F2B3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A424E5C-CDAE-1A0B-831D-434A2BE6F1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9931B37-2BC5-2A0D-849B-8CD60147D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1C97012-3BF5-B984-5733-68DC00449EEB}"/>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6" name="フッター プレースホルダー 5">
            <a:extLst>
              <a:ext uri="{FF2B5EF4-FFF2-40B4-BE49-F238E27FC236}">
                <a16:creationId xmlns:a16="http://schemas.microsoft.com/office/drawing/2014/main" id="{3482D6F1-2EE9-4A5A-DDBD-18158C472F5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735509E-8160-BFFA-0CA3-FDB69FF80909}"/>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2399644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AD402-78ED-8A90-7B36-37A4DFDB354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1508287-FACD-3DC1-740B-6A0B97750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E51B8D2-D16D-C557-483C-E01195A16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2A3B5A7-FC34-A5FB-01EC-A6E932A9A34E}"/>
              </a:ext>
            </a:extLst>
          </p:cNvPr>
          <p:cNvSpPr>
            <a:spLocks noGrp="1"/>
          </p:cNvSpPr>
          <p:nvPr>
            <p:ph type="dt" sz="half" idx="10"/>
          </p:nvPr>
        </p:nvSpPr>
        <p:spPr/>
        <p:txBody>
          <a:bodyPr/>
          <a:lstStyle/>
          <a:p>
            <a:fld id="{1F178137-ADE2-41AA-8A02-8FC1B8701C8D}" type="datetimeFigureOut">
              <a:rPr kumimoji="1" lang="ja-JP" altLang="en-US" smtClean="0"/>
              <a:t>2023/2/5</a:t>
            </a:fld>
            <a:endParaRPr kumimoji="1" lang="ja-JP" altLang="en-US"/>
          </a:p>
        </p:txBody>
      </p:sp>
      <p:sp>
        <p:nvSpPr>
          <p:cNvPr id="6" name="フッター プレースホルダー 5">
            <a:extLst>
              <a:ext uri="{FF2B5EF4-FFF2-40B4-BE49-F238E27FC236}">
                <a16:creationId xmlns:a16="http://schemas.microsoft.com/office/drawing/2014/main" id="{AC50C2EE-DB69-1457-477D-FB331849F9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A90BA8-D72B-5C1C-593F-979453DE2E22}"/>
              </a:ext>
            </a:extLst>
          </p:cNvPr>
          <p:cNvSpPr>
            <a:spLocks noGrp="1"/>
          </p:cNvSpPr>
          <p:nvPr>
            <p:ph type="sldNum" sz="quarter" idx="12"/>
          </p:nvPr>
        </p:nvSpPr>
        <p:spPr/>
        <p:txBody>
          <a:body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3937737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8DAC52B-446D-1A13-5503-B58C15864F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47D1D26-3DE4-8D4D-0C18-410F43CE04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0E9B920-66EA-88DB-FB77-BD1BB6762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178137-ADE2-41AA-8A02-8FC1B8701C8D}" type="datetimeFigureOut">
              <a:rPr kumimoji="1" lang="ja-JP" altLang="en-US" smtClean="0"/>
              <a:t>2023/2/5</a:t>
            </a:fld>
            <a:endParaRPr kumimoji="1" lang="ja-JP" altLang="en-US"/>
          </a:p>
        </p:txBody>
      </p:sp>
      <p:sp>
        <p:nvSpPr>
          <p:cNvPr id="5" name="フッター プレースホルダー 4">
            <a:extLst>
              <a:ext uri="{FF2B5EF4-FFF2-40B4-BE49-F238E27FC236}">
                <a16:creationId xmlns:a16="http://schemas.microsoft.com/office/drawing/2014/main" id="{0E6E2E7B-FE30-9BFB-F3BF-E33BB1751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2013C1C-1023-9727-DF9A-E5E66B0638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E80B27-D91E-4A57-8901-2BE7EB068549}" type="slidenum">
              <a:rPr kumimoji="1" lang="ja-JP" altLang="en-US" smtClean="0"/>
              <a:t>‹#›</a:t>
            </a:fld>
            <a:endParaRPr kumimoji="1" lang="ja-JP" altLang="en-US"/>
          </a:p>
        </p:txBody>
      </p:sp>
    </p:spTree>
    <p:extLst>
      <p:ext uri="{BB962C8B-B14F-4D97-AF65-F5344CB8AC3E}">
        <p14:creationId xmlns:p14="http://schemas.microsoft.com/office/powerpoint/2010/main" val="1457299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1C168F9-FBF7-9665-2F0B-F70EF2315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840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2129AA9-D4E5-6070-320E-683C4A8D2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neuro2">
            <a:hlinkClick r:id="" action="ppaction://media"/>
            <a:extLst>
              <a:ext uri="{FF2B5EF4-FFF2-40B4-BE49-F238E27FC236}">
                <a16:creationId xmlns:a16="http://schemas.microsoft.com/office/drawing/2014/main" id="{DC09FAAA-A518-94F6-F316-AA2AE16218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46189" y="1251282"/>
            <a:ext cx="9097660" cy="5117434"/>
          </a:xfrm>
          <a:prstGeom prst="rect">
            <a:avLst/>
          </a:prstGeom>
        </p:spPr>
      </p:pic>
    </p:spTree>
    <p:extLst>
      <p:ext uri="{BB962C8B-B14F-4D97-AF65-F5344CB8AC3E}">
        <p14:creationId xmlns:p14="http://schemas.microsoft.com/office/powerpoint/2010/main" val="186896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6367088-446D-3763-084D-6548B3718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08362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54FC846-6294-FCC1-257A-15D1C8D4F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5819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3DC0481-7DCE-1AAE-2B66-AEFAC05FC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0921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2B3583C-6356-B966-3251-7FDB08C64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3668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749B077-2625-F1B6-D477-4FBA4799A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1151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AF58907-4F1D-3E5E-11BA-859AA6E56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0713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41F0EF4-B0C9-FAAA-5E3E-0BCB2AE59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7912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4729628-AB50-A7BA-7575-0CADF9FD5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97642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E4C9BD-0A12-71B6-BB90-7BBDC72F8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8644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09AB7CF-452F-2612-00BB-5FED9AE35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0252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CF86F2-0667-5448-4DD7-F0B03B1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71236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B443BBE-03C1-5BE0-C18D-E6B2BDE10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7520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EFA74F6-ED03-7B03-E32B-2C939C07D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7311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9853801-7F2B-ACCE-BFA2-08611CF72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6760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E13EBAD-CA14-F75F-7923-88C6A811C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8107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92C2688-B304-F879-EF61-E813B5357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6310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70A371A-53EC-E786-F47B-1DC5DD046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85046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7DDFEBE-6D32-B54A-619A-40D08C283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9273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0D78F81-FEA3-5034-5CC8-12C5B346F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4705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57DC4C5-96F2-8E92-4212-E6AF74C6D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058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C2E0256-53D7-632D-B1F2-56C7C9322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4099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244A780-2FF6-AFCC-4A63-7D7522165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86112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3D80DC2-8E74-0C42-93CB-87513F25A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764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C9E3ADD-7905-420E-6ABE-9862A10FD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88331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5DAE92F-CCAA-248E-5C70-B540887FD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6940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109E61C-5FAE-43C2-2877-604804721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6749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CF1CC14-2431-1546-6498-F8A10B917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73378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5C5DFEC-33F0-B5B3-1EDF-3039E421C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731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470F871-6BD7-9DE8-9CEC-7E4BD9918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081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2375FCA-7BD4-0548-CA94-3F8BFDC33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4711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E60A655-7747-CF1A-5E09-720960189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96030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C92EC80-BAFC-4D2D-6D87-188C9EDBA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0237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8CD4B02-F7A8-2EBF-44D6-F0E38098C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7953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ABB2DCC-B370-922F-18C2-F6E5C90D6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78233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539A933-BCE2-028C-34DD-EF1885098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7707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A750178-8F30-5960-7949-0C89536C5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189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9C38495-6465-8D5C-F046-253441A31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935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B44BB31-05B8-0099-36F6-254864F0D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1550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FCA9B77-67BE-BEA2-5DB2-EF1CA0C0E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90987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41485CE-F2E0-60AC-F671-4A0083487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24783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9459A70-822B-B66A-7D45-A15164D4D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3007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62DEE3B-AB42-3F07-F028-9E7D09E0C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95454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de55c0b-58e8-4370-aaa4-7979cf37d442" xsi:nil="true"/>
    <lcf76f155ced4ddcb4097134ff3c332f xmlns="c0041399-680e-4716-84c9-a1b7d677d36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88C0F93FA01A9A4F81C2DBD3E555FEE4" ma:contentTypeVersion="13" ma:contentTypeDescription="新しいドキュメントを作成します。" ma:contentTypeScope="" ma:versionID="e571747a700a16c3b3d0e15aedd561a2">
  <xsd:schema xmlns:xsd="http://www.w3.org/2001/XMLSchema" xmlns:xs="http://www.w3.org/2001/XMLSchema" xmlns:p="http://schemas.microsoft.com/office/2006/metadata/properties" xmlns:ns2="c0041399-680e-4716-84c9-a1b7d677d36d" xmlns:ns3="fde55c0b-58e8-4370-aaa4-7979cf37d442" targetNamespace="http://schemas.microsoft.com/office/2006/metadata/properties" ma:root="true" ma:fieldsID="eb807b8643792ca0a0cafd66643013bd" ns2:_="" ns3:_="">
    <xsd:import namespace="c0041399-680e-4716-84c9-a1b7d677d36d"/>
    <xsd:import namespace="fde55c0b-58e8-4370-aaa4-7979cf37d44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041399-680e-4716-84c9-a1b7d677d3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画像タグ" ma:readOnly="false" ma:fieldId="{5cf76f15-5ced-4ddc-b409-7134ff3c332f}" ma:taxonomyMulti="true" ma:sspId="25815cb1-b6f5-4f23-93b6-088b9dc482fc"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de55c0b-58e8-4370-aaa4-7979cf37d44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02310e6-0309-4bd8-99b4-f84d81a227be}" ma:internalName="TaxCatchAll" ma:showField="CatchAllData" ma:web="fde55c0b-58e8-4370-aaa4-7979cf37d442">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53F615-7FF2-46B4-9AA1-F9F4F5F77190}">
  <ds:schemaRefs>
    <ds:schemaRef ds:uri="http://schemas.microsoft.com/office/2006/metadata/properties"/>
    <ds:schemaRef ds:uri="http://schemas.microsoft.com/office/infopath/2007/PartnerControls"/>
    <ds:schemaRef ds:uri="fde55c0b-58e8-4370-aaa4-7979cf37d442"/>
    <ds:schemaRef ds:uri="c0041399-680e-4716-84c9-a1b7d677d36d"/>
  </ds:schemaRefs>
</ds:datastoreItem>
</file>

<file path=customXml/itemProps2.xml><?xml version="1.0" encoding="utf-8"?>
<ds:datastoreItem xmlns:ds="http://schemas.openxmlformats.org/officeDocument/2006/customXml" ds:itemID="{B5630827-8557-4300-AC6B-8F4421BAF9CD}">
  <ds:schemaRefs>
    <ds:schemaRef ds:uri="http://schemas.microsoft.com/sharepoint/v3/contenttype/forms"/>
  </ds:schemaRefs>
</ds:datastoreItem>
</file>

<file path=customXml/itemProps3.xml><?xml version="1.0" encoding="utf-8"?>
<ds:datastoreItem xmlns:ds="http://schemas.openxmlformats.org/officeDocument/2006/customXml" ds:itemID="{775A6818-2E8D-41B8-8C0F-9154BE90DF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041399-680e-4716-84c9-a1b7d677d36d"/>
    <ds:schemaRef ds:uri="fde55c0b-58e8-4370-aaa4-7979cf37d4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TotalTime>
  <Words>1198</Words>
  <Application>Microsoft Office PowerPoint</Application>
  <PresentationFormat>ワイド画面</PresentationFormat>
  <Paragraphs>80</Paragraphs>
  <Slides>44</Slides>
  <Notes>40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LineSeed</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1229 choko</dc:creator>
  <cp:lastModifiedBy>1229 choko</cp:lastModifiedBy>
  <cp:revision>1</cp:revision>
  <dcterms:created xsi:type="dcterms:W3CDTF">2023-01-26T13:12:01Z</dcterms:created>
  <dcterms:modified xsi:type="dcterms:W3CDTF">2023-02-04T16:18:26Z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0x01010088C0F93FA01A9A4F81C2DBD3E555FEE4</vt:lpwstr>
  </property>
  <property fmtid="{D5CDD505-2E9C-101B-9397-08002B2CF9AE}" pid="3" name="MediaServiceImageTags">
    <vt:lpwstr/>
  </property>
</Properties>
</file>